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0" r:id="rId1"/>
  </p:sldMasterIdLst>
  <p:sldIdLst>
    <p:sldId id="256" r:id="rId2"/>
    <p:sldId id="260" r:id="rId3"/>
    <p:sldId id="258" r:id="rId4"/>
    <p:sldId id="257" r:id="rId5"/>
    <p:sldId id="259" r:id="rId6"/>
    <p:sldId id="261" r:id="rId7"/>
    <p:sldId id="262"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17" d="100"/>
          <a:sy n="117" d="100"/>
        </p:scale>
        <p:origin x="-157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printerSettings" Target="printerSettings/printerSettings1.bin"/><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overlayTitle.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ctrTitle"/>
          </p:nvPr>
        </p:nvSpPr>
        <p:spPr>
          <a:xfrm>
            <a:off x="779463" y="1597025"/>
            <a:ext cx="7583488" cy="1679575"/>
          </a:xfrm>
        </p:spPr>
        <p:txBody>
          <a:bodyPr anchor="b" anchorCtr="0"/>
          <a:lstStyle>
            <a:lvl1pPr>
              <a:defRPr sz="5400"/>
            </a:lvl1pPr>
          </a:lstStyle>
          <a:p>
            <a:r>
              <a:rPr lang="en-CA" smtClean="0"/>
              <a:t>Click to edit Master title style</a:t>
            </a:r>
            <a:endParaRPr lang="en-US" dirty="0"/>
          </a:p>
        </p:txBody>
      </p:sp>
      <p:sp>
        <p:nvSpPr>
          <p:cNvPr id="3" name="Subtitle 2"/>
          <p:cNvSpPr>
            <a:spLocks noGrp="1"/>
          </p:cNvSpPr>
          <p:nvPr>
            <p:ph type="subTitle" idx="1"/>
          </p:nvPr>
        </p:nvSpPr>
        <p:spPr>
          <a:xfrm>
            <a:off x="779463" y="3276600"/>
            <a:ext cx="7583487" cy="1752600"/>
          </a:xfrm>
        </p:spPr>
        <p:txBody>
          <a:bodyPr/>
          <a:lstStyle>
            <a:lvl1pPr marL="0" indent="0" algn="ctr">
              <a:lnSpc>
                <a:spcPct val="110000"/>
              </a:lnSpc>
              <a:spcBef>
                <a:spcPts val="600"/>
              </a:spcBef>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smtClean="0"/>
              <a:t>Click to edit Master subtitle style</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smtClean="0"/>
              <a:pPr/>
              <a:t>24-04-16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idx="1"/>
          </p:nvPr>
        </p:nvSpPr>
        <p:spPr/>
        <p:txBody>
          <a:bodyPr/>
          <a:lstStyle>
            <a:lvl5pPr>
              <a:defRPr/>
            </a:lvl5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smtClean="0"/>
              <a:pPr/>
              <a:t>24-04-16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picTx" preserve="1">
  <p:cSld name="Title Slide with Picture">
    <p:spTree>
      <p:nvGrpSpPr>
        <p:cNvPr id="1" name=""/>
        <p:cNvGrpSpPr/>
        <p:nvPr/>
      </p:nvGrpSpPr>
      <p:grpSpPr>
        <a:xfrm>
          <a:off x="0" y="0"/>
          <a:ext cx="0" cy="0"/>
          <a:chOff x="0" y="0"/>
          <a:chExt cx="0" cy="0"/>
        </a:xfrm>
      </p:grpSpPr>
      <p:pic>
        <p:nvPicPr>
          <p:cNvPr id="9" name="Picture 8" descr="overlayText.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781812" y="3254188"/>
            <a:ext cx="7580376" cy="1685365"/>
          </a:xfrm>
        </p:spPr>
        <p:txBody>
          <a:bodyPr vert="horz" lIns="91440" tIns="45720" rIns="91440" bIns="45720" rtlCol="0" anchor="b" anchorCtr="0">
            <a:noAutofit/>
          </a:bodyPr>
          <a:lstStyle>
            <a:lvl1pPr algn="ctr" defTabSz="914400" rtl="0" eaLnBrk="1" latinLnBrk="0" hangingPunct="1">
              <a:lnSpc>
                <a:spcPct val="95000"/>
              </a:lnSpc>
              <a:spcBef>
                <a:spcPct val="0"/>
              </a:spcBef>
              <a:buNone/>
              <a:defRPr lang="en-US" sz="5400" b="1" kern="1200">
                <a:solidFill>
                  <a:schemeClr val="bg1"/>
                </a:solidFill>
                <a:effectLst>
                  <a:outerShdw blurRad="101600" dist="12700" dir="3600000" algn="tl" rotWithShape="0">
                    <a:prstClr val="black">
                      <a:alpha val="30000"/>
                    </a:prstClr>
                  </a:outerShdw>
                </a:effectLst>
                <a:latin typeface="+mj-lt"/>
                <a:ea typeface="+mj-ea"/>
                <a:cs typeface="+mj-cs"/>
              </a:defRPr>
            </a:lvl1pPr>
          </a:lstStyle>
          <a:p>
            <a:r>
              <a:rPr lang="en-CA" smtClean="0"/>
              <a:t>Click to edit Master title style</a:t>
            </a:r>
            <a:endParaRPr lang="en-US" dirty="0"/>
          </a:p>
        </p:txBody>
      </p:sp>
      <p:sp>
        <p:nvSpPr>
          <p:cNvPr id="3" name="Picture Placeholder 2"/>
          <p:cNvSpPr>
            <a:spLocks noGrp="1"/>
          </p:cNvSpPr>
          <p:nvPr>
            <p:ph type="pic" idx="1"/>
          </p:nvPr>
        </p:nvSpPr>
        <p:spPr>
          <a:xfrm>
            <a:off x="2514600" y="457200"/>
            <a:ext cx="4114800" cy="2743200"/>
          </a:xfrm>
          <a:prstGeom prst="roundRect">
            <a:avLst>
              <a:gd name="adj" fmla="val 10888"/>
            </a:avLst>
          </a:prstGeom>
          <a:solidFill>
            <a:schemeClr val="bg1">
              <a:lumMod val="75000"/>
            </a:schemeClr>
          </a:solidFill>
          <a:effectLst>
            <a:reflection blurRad="6350" stA="20000" endA="300" endPos="38500" dist="50800" dir="5400000" sy="-100000" algn="bl" rotWithShape="0"/>
          </a:effectLst>
        </p:spPr>
        <p:txBody>
          <a:bodyPr>
            <a:normAutofit/>
          </a:bodyPr>
          <a:lstStyle>
            <a:lvl1pPr marL="0" indent="0">
              <a:buNone/>
              <a:defRPr sz="2000" b="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smtClean="0"/>
              <a:t>Drag picture to placeholder or click icon to add</a:t>
            </a:r>
            <a:endParaRPr lang="en-US"/>
          </a:p>
        </p:txBody>
      </p:sp>
      <p:sp>
        <p:nvSpPr>
          <p:cNvPr id="4" name="Text Placeholder 3"/>
          <p:cNvSpPr>
            <a:spLocks noGrp="1"/>
          </p:cNvSpPr>
          <p:nvPr>
            <p:ph type="body" sz="half" idx="2"/>
          </p:nvPr>
        </p:nvSpPr>
        <p:spPr>
          <a:xfrm>
            <a:off x="781812" y="4953000"/>
            <a:ext cx="7580376" cy="914400"/>
          </a:xfrm>
        </p:spPr>
        <p:txBody>
          <a:bodyPr>
            <a:normAutofit/>
          </a:bodyPr>
          <a:lstStyle>
            <a:lvl1pPr marL="0" indent="0" algn="ctr">
              <a:spcBef>
                <a:spcPts val="300"/>
              </a:spcBef>
              <a:buNone/>
              <a:defRPr sz="2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8E36636D-D922-432D-A958-524484B5923D}" type="datetimeFigureOut">
              <a:rPr lang="en-US" smtClean="0"/>
              <a:pPr/>
              <a:t>24-04-16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7" name="Picture 6" descr="overlayBlank.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806450" y="1627188"/>
            <a:ext cx="7580376" cy="1682496"/>
          </a:xfrm>
        </p:spPr>
        <p:txBody>
          <a:bodyPr vert="horz" lIns="91440" tIns="45720" rIns="91440" bIns="45720" rtlCol="0" anchor="b" anchorCtr="0">
            <a:noAutofit/>
          </a:bodyPr>
          <a:lstStyle>
            <a:lvl1pPr algn="ctr" defTabSz="914400" rtl="0" eaLnBrk="1" latinLnBrk="0" hangingPunct="1">
              <a:lnSpc>
                <a:spcPct val="95000"/>
              </a:lnSpc>
              <a:spcBef>
                <a:spcPct val="0"/>
              </a:spcBef>
              <a:buNone/>
              <a:defRPr lang="en-US" sz="4400" b="1" kern="1200" dirty="0">
                <a:solidFill>
                  <a:schemeClr val="bg1"/>
                </a:solidFill>
                <a:effectLst>
                  <a:outerShdw blurRad="101600" dist="12700" dir="3600000" algn="tl" rotWithShape="0">
                    <a:prstClr val="black">
                      <a:alpha val="30000"/>
                    </a:prstClr>
                  </a:outerShdw>
                </a:effectLst>
                <a:latin typeface="+mj-lt"/>
                <a:ea typeface="+mj-ea"/>
                <a:cs typeface="+mj-cs"/>
              </a:defRPr>
            </a:lvl1pPr>
          </a:lstStyle>
          <a:p>
            <a:r>
              <a:rPr lang="en-CA" smtClean="0"/>
              <a:t>Click to edit Master title style</a:t>
            </a:r>
            <a:endParaRPr lang="en-US" dirty="0"/>
          </a:p>
        </p:txBody>
      </p:sp>
      <p:sp>
        <p:nvSpPr>
          <p:cNvPr id="3" name="Text Placeholder 2"/>
          <p:cNvSpPr>
            <a:spLocks noGrp="1"/>
          </p:cNvSpPr>
          <p:nvPr>
            <p:ph type="body" idx="1"/>
          </p:nvPr>
        </p:nvSpPr>
        <p:spPr>
          <a:xfrm>
            <a:off x="806450" y="3309411"/>
            <a:ext cx="7580376" cy="1755648"/>
          </a:xfrm>
        </p:spPr>
        <p:txBody>
          <a:bodyPr vert="horz" lIns="91440" tIns="45720" rIns="91440" bIns="45720" rtlCol="0">
            <a:normAutofit/>
          </a:bodyPr>
          <a:lstStyle>
            <a:lvl1pPr marL="0" indent="0" algn="ctr" defTabSz="914400" rtl="0" eaLnBrk="1" latinLnBrk="0" hangingPunct="1">
              <a:lnSpc>
                <a:spcPct val="110000"/>
              </a:lnSpc>
              <a:spcBef>
                <a:spcPts val="600"/>
              </a:spcBef>
              <a:spcAft>
                <a:spcPts val="0"/>
              </a:spcAft>
              <a:buSzPct val="90000"/>
              <a:buFont typeface="Wingdings" pitchFamily="2" charset="2"/>
              <a:buNone/>
              <a:defRPr lang="en-US" sz="1800" kern="1200" dirty="0" smtClean="0">
                <a:solidFill>
                  <a:schemeClr val="bg1"/>
                </a:solidFill>
                <a:effectLst>
                  <a:outerShdw blurRad="101600" dist="12700" dir="3600000" algn="tl" rotWithShape="0">
                    <a:prstClr val="black">
                      <a:alpha val="30000"/>
                    </a:prstClr>
                  </a:outerShdw>
                </a:effectLst>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smtClean="0"/>
              <a:t>Click to edit Master text styles</a:t>
            </a:r>
          </a:p>
        </p:txBody>
      </p:sp>
      <p:sp>
        <p:nvSpPr>
          <p:cNvPr id="4" name="Date Placeholder 3"/>
          <p:cNvSpPr>
            <a:spLocks noGrp="1"/>
          </p:cNvSpPr>
          <p:nvPr>
            <p:ph type="dt" sz="half" idx="10"/>
          </p:nvPr>
        </p:nvSpPr>
        <p:spPr/>
        <p:txBody>
          <a:bodyPr/>
          <a:lstStyle/>
          <a:p>
            <a:fld id="{8E36636D-D922-432D-A958-524484B5923D}" type="datetimeFigureOut">
              <a:rPr lang="en-US" smtClean="0"/>
              <a:pPr/>
              <a:t>24-04-16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sz="half" idx="1"/>
          </p:nvPr>
        </p:nvSpPr>
        <p:spPr>
          <a:xfrm>
            <a:off x="966788" y="1600200"/>
            <a:ext cx="3529584" cy="4288536"/>
          </a:xfrm>
        </p:spPr>
        <p:txBody>
          <a:bodyPr>
            <a:normAutofit/>
          </a:bodyPr>
          <a:lstStyle>
            <a:lvl1pPr marL="231775" indent="-231775">
              <a:defRPr sz="1800"/>
            </a:lvl1pPr>
            <a:lvl2pPr marL="457200" indent="-231775">
              <a:defRPr sz="1800"/>
            </a:lvl2pPr>
            <a:lvl3pPr marL="688975" indent="-231775">
              <a:defRPr sz="1800"/>
            </a:lvl3pPr>
            <a:lvl4pPr marL="914400" indent="-231775">
              <a:defRPr sz="1800"/>
            </a:lvl4pPr>
            <a:lvl5pPr marL="1146175" indent="-231775">
              <a:defRPr sz="1800"/>
            </a:lvl5pPr>
            <a:lvl6pPr marL="1371600" indent="-231775">
              <a:defRPr sz="1800"/>
            </a:lvl6pPr>
            <a:lvl7pPr marL="1603375" indent="-231775">
              <a:defRPr sz="1800"/>
            </a:lvl7pPr>
            <a:lvl8pPr marL="1828800" indent="-231775">
              <a:defRPr sz="1800"/>
            </a:lvl8pPr>
            <a:lvl9pPr marL="2060575" indent="-231775">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dirty="0" smtClean="0"/>
          </a:p>
        </p:txBody>
      </p:sp>
      <p:sp>
        <p:nvSpPr>
          <p:cNvPr id="4" name="Content Placeholder 3"/>
          <p:cNvSpPr>
            <a:spLocks noGrp="1"/>
          </p:cNvSpPr>
          <p:nvPr>
            <p:ph sz="half" idx="2"/>
          </p:nvPr>
        </p:nvSpPr>
        <p:spPr>
          <a:xfrm>
            <a:off x="4648200" y="1600200"/>
            <a:ext cx="3529584" cy="4288536"/>
          </a:xfrm>
        </p:spPr>
        <p:txBody>
          <a:bodyPr>
            <a:normAutofit/>
          </a:bodyPr>
          <a:lstStyle>
            <a:lvl1pPr marL="231775" indent="-231775">
              <a:defRPr sz="1800"/>
            </a:lvl1pPr>
            <a:lvl2pPr marL="457200" indent="-231775">
              <a:defRPr sz="1800"/>
            </a:lvl2pPr>
            <a:lvl3pPr marL="688975" indent="-231775">
              <a:defRPr sz="1800"/>
            </a:lvl3pPr>
            <a:lvl4pPr marL="914400" indent="-231775">
              <a:defRPr sz="1800"/>
            </a:lvl4pPr>
            <a:lvl5pPr marL="1146175" indent="-231775">
              <a:defRPr sz="1800"/>
            </a:lvl5pPr>
            <a:lvl6pPr marL="1371600" indent="-231775">
              <a:defRPr sz="1800"/>
            </a:lvl6pPr>
            <a:lvl7pPr marL="1603375" indent="-231775">
              <a:defRPr sz="1800"/>
            </a:lvl7pPr>
            <a:lvl8pPr marL="1828800" indent="-231775">
              <a:defRPr sz="1800"/>
            </a:lvl8pPr>
            <a:lvl9pPr marL="2060575" indent="-231775">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dirty="0"/>
          </a:p>
        </p:txBody>
      </p:sp>
      <p:sp>
        <p:nvSpPr>
          <p:cNvPr id="5" name="Date Placeholder 4"/>
          <p:cNvSpPr>
            <a:spLocks noGrp="1"/>
          </p:cNvSpPr>
          <p:nvPr>
            <p:ph type="dt" sz="half" idx="10"/>
          </p:nvPr>
        </p:nvSpPr>
        <p:spPr/>
        <p:txBody>
          <a:bodyPr/>
          <a:lstStyle/>
          <a:p>
            <a:fld id="{8E36636D-D922-432D-A958-524484B5923D}" type="datetimeFigureOut">
              <a:rPr lang="en-US" smtClean="0"/>
              <a:pPr/>
              <a:t>24-04-16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CA" smtClean="0"/>
              <a:t>Click to edit Master title style</a:t>
            </a:r>
            <a:endParaRPr lang="en-US"/>
          </a:p>
        </p:txBody>
      </p:sp>
      <p:sp>
        <p:nvSpPr>
          <p:cNvPr id="3" name="Text Placeholder 2"/>
          <p:cNvSpPr>
            <a:spLocks noGrp="1"/>
          </p:cNvSpPr>
          <p:nvPr>
            <p:ph type="body" idx="1"/>
          </p:nvPr>
        </p:nvSpPr>
        <p:spPr>
          <a:xfrm>
            <a:off x="966216" y="1272988"/>
            <a:ext cx="3529584" cy="879475"/>
          </a:xfrm>
        </p:spPr>
        <p:txBody>
          <a:bodyPr anchor="b" anchorCtr="0">
            <a:noAutofit/>
          </a:bodyPr>
          <a:lstStyle>
            <a:lvl1pPr marL="0" indent="0" algn="ctr">
              <a:spcBef>
                <a:spcPts val="0"/>
              </a:spcBef>
              <a:buNone/>
              <a:defRPr sz="2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4" name="Content Placeholder 3"/>
          <p:cNvSpPr>
            <a:spLocks noGrp="1"/>
          </p:cNvSpPr>
          <p:nvPr>
            <p:ph sz="half" idx="2"/>
          </p:nvPr>
        </p:nvSpPr>
        <p:spPr>
          <a:xfrm>
            <a:off x="966216" y="2174875"/>
            <a:ext cx="3529584" cy="3716338"/>
          </a:xfrm>
        </p:spPr>
        <p:txBody>
          <a:bodyPr>
            <a:normAutofit/>
          </a:bodyPr>
          <a:lstStyle>
            <a:lvl1pPr marL="231775" indent="-231775">
              <a:defRPr sz="1800"/>
            </a:lvl1pPr>
            <a:lvl2pPr marL="457200" indent="-231775">
              <a:defRPr sz="1800"/>
            </a:lvl2pPr>
            <a:lvl3pPr marL="688975" indent="-231775">
              <a:defRPr sz="1800"/>
            </a:lvl3pPr>
            <a:lvl4pPr marL="914400" indent="-231775">
              <a:defRPr sz="1800"/>
            </a:lvl4pPr>
            <a:lvl5pPr marL="1146175" indent="-231775">
              <a:defRPr sz="1800"/>
            </a:lvl5pPr>
            <a:lvl6pPr marL="1371600" indent="-231775">
              <a:tabLst/>
              <a:defRPr sz="1800"/>
            </a:lvl6pPr>
            <a:lvl7pPr marL="1603375" indent="-231775">
              <a:tabLst/>
              <a:defRPr sz="1800"/>
            </a:lvl7pPr>
            <a:lvl8pPr marL="1828800" indent="-231775">
              <a:tabLst/>
              <a:defRPr sz="1800"/>
            </a:lvl8pPr>
            <a:lvl9pPr marL="2060575" indent="-231775">
              <a:tabLst/>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dirty="0"/>
          </a:p>
        </p:txBody>
      </p:sp>
      <p:sp>
        <p:nvSpPr>
          <p:cNvPr id="5" name="Text Placeholder 4"/>
          <p:cNvSpPr>
            <a:spLocks noGrp="1"/>
          </p:cNvSpPr>
          <p:nvPr>
            <p:ph type="body" sz="quarter" idx="3"/>
          </p:nvPr>
        </p:nvSpPr>
        <p:spPr>
          <a:xfrm>
            <a:off x="4645025" y="1272988"/>
            <a:ext cx="3529584" cy="879475"/>
          </a:xfrm>
        </p:spPr>
        <p:txBody>
          <a:bodyPr anchor="b" anchorCtr="0">
            <a:noAutofit/>
          </a:bodyPr>
          <a:lstStyle>
            <a:lvl1pPr marL="0" indent="0" algn="ctr">
              <a:spcBef>
                <a:spcPts val="0"/>
              </a:spcBef>
              <a:buNone/>
              <a:defRPr sz="2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6" name="Content Placeholder 5"/>
          <p:cNvSpPr>
            <a:spLocks noGrp="1"/>
          </p:cNvSpPr>
          <p:nvPr>
            <p:ph sz="quarter" idx="4"/>
          </p:nvPr>
        </p:nvSpPr>
        <p:spPr>
          <a:xfrm>
            <a:off x="4645025" y="2174875"/>
            <a:ext cx="3529584" cy="3716338"/>
          </a:xfrm>
        </p:spPr>
        <p:txBody>
          <a:bodyPr>
            <a:noAutofit/>
          </a:bodyPr>
          <a:lstStyle>
            <a:lvl1pPr marL="231775" indent="-231775" algn="l" defTabSz="914400" rtl="0" eaLnBrk="1" latinLnBrk="0" hangingPunct="1">
              <a:buSzPct val="90000"/>
              <a:buFont typeface="Wingdings" pitchFamily="2" charset="2"/>
              <a:defRPr lang="en-US" sz="1800" kern="1200" dirty="0" smtClean="0">
                <a:solidFill>
                  <a:schemeClr val="bg1"/>
                </a:solidFill>
                <a:effectLst>
                  <a:outerShdw blurRad="101600" dist="12700" dir="3600000" algn="tl" rotWithShape="0">
                    <a:prstClr val="black">
                      <a:alpha val="30000"/>
                    </a:prstClr>
                  </a:outerShdw>
                </a:effectLst>
                <a:latin typeface="+mn-lt"/>
                <a:ea typeface="+mn-ea"/>
                <a:cs typeface="+mn-cs"/>
              </a:defRPr>
            </a:lvl1pPr>
            <a:lvl2pPr marL="457200" indent="-231775" algn="l" defTabSz="914400" rtl="0" eaLnBrk="1" latinLnBrk="0" hangingPunct="1">
              <a:buSzPct val="90000"/>
              <a:buFont typeface="Wingdings" pitchFamily="2" charset="2"/>
              <a:defRPr lang="en-US" sz="1800" kern="1200" dirty="0" smtClean="0">
                <a:solidFill>
                  <a:schemeClr val="bg1"/>
                </a:solidFill>
                <a:effectLst>
                  <a:outerShdw blurRad="101600" dist="12700" dir="3600000" algn="tl" rotWithShape="0">
                    <a:prstClr val="black">
                      <a:alpha val="30000"/>
                    </a:prstClr>
                  </a:outerShdw>
                </a:effectLst>
                <a:latin typeface="+mn-lt"/>
                <a:ea typeface="+mn-ea"/>
                <a:cs typeface="+mn-cs"/>
              </a:defRPr>
            </a:lvl2pPr>
            <a:lvl3pPr marL="688975" indent="-231775" algn="l" defTabSz="914400" rtl="0" eaLnBrk="1" latinLnBrk="0" hangingPunct="1">
              <a:buSzPct val="90000"/>
              <a:buFont typeface="Wingdings" pitchFamily="2" charset="2"/>
              <a:defRPr lang="en-US" sz="1800" kern="1200" dirty="0" smtClean="0">
                <a:solidFill>
                  <a:schemeClr val="bg1"/>
                </a:solidFill>
                <a:effectLst>
                  <a:outerShdw blurRad="101600" dist="12700" dir="3600000" algn="tl" rotWithShape="0">
                    <a:prstClr val="black">
                      <a:alpha val="30000"/>
                    </a:prstClr>
                  </a:outerShdw>
                </a:effectLst>
                <a:latin typeface="+mn-lt"/>
                <a:ea typeface="+mn-ea"/>
                <a:cs typeface="+mn-cs"/>
              </a:defRPr>
            </a:lvl3pPr>
            <a:lvl4pPr marL="914400" indent="-231775" algn="l" defTabSz="914400" rtl="0" eaLnBrk="1" latinLnBrk="0" hangingPunct="1">
              <a:buSzPct val="90000"/>
              <a:buFont typeface="Wingdings" pitchFamily="2" charset="2"/>
              <a:defRPr lang="en-US" sz="1800" kern="1200" dirty="0" smtClean="0">
                <a:solidFill>
                  <a:schemeClr val="bg1"/>
                </a:solidFill>
                <a:effectLst>
                  <a:outerShdw blurRad="101600" dist="12700" dir="3600000" algn="tl" rotWithShape="0">
                    <a:prstClr val="black">
                      <a:alpha val="30000"/>
                    </a:prstClr>
                  </a:outerShdw>
                </a:effectLst>
                <a:latin typeface="+mn-lt"/>
                <a:ea typeface="+mn-ea"/>
                <a:cs typeface="+mn-cs"/>
              </a:defRPr>
            </a:lvl4pPr>
            <a:lvl5pPr marL="1146175" indent="-231775" algn="l" defTabSz="914400" rtl="0" eaLnBrk="1" latinLnBrk="0" hangingPunct="1">
              <a:buSzPct val="90000"/>
              <a:buFont typeface="Wingdings" pitchFamily="2" charset="2"/>
              <a:defRPr lang="en-US" sz="1800" kern="1200" dirty="0" smtClean="0">
                <a:solidFill>
                  <a:schemeClr val="bg1"/>
                </a:solidFill>
                <a:effectLst>
                  <a:outerShdw blurRad="101600" dist="12700" dir="3600000" algn="tl" rotWithShape="0">
                    <a:prstClr val="black">
                      <a:alpha val="30000"/>
                    </a:prstClr>
                  </a:outerShdw>
                </a:effectLst>
                <a:latin typeface="+mn-lt"/>
                <a:ea typeface="+mn-ea"/>
                <a:cs typeface="+mn-cs"/>
              </a:defRPr>
            </a:lvl5pPr>
            <a:lvl6pPr marL="1371600" indent="-231775" algn="l" defTabSz="914400" rtl="0" eaLnBrk="1" latinLnBrk="0" hangingPunct="1">
              <a:buSzPct val="90000"/>
              <a:buFont typeface="Wingdings" pitchFamily="2" charset="2"/>
              <a:defRPr lang="en-US" sz="1800" kern="1200" dirty="0" smtClean="0">
                <a:solidFill>
                  <a:schemeClr val="bg1"/>
                </a:solidFill>
                <a:effectLst>
                  <a:outerShdw blurRad="101600" dist="12700" dir="3600000" algn="tl" rotWithShape="0">
                    <a:prstClr val="black">
                      <a:alpha val="30000"/>
                    </a:prstClr>
                  </a:outerShdw>
                </a:effectLst>
                <a:latin typeface="+mn-lt"/>
                <a:ea typeface="+mn-ea"/>
                <a:cs typeface="+mn-cs"/>
              </a:defRPr>
            </a:lvl6pPr>
            <a:lvl7pPr marL="1603375" indent="-231775" algn="l" defTabSz="914400" rtl="0" eaLnBrk="1" latinLnBrk="0" hangingPunct="1">
              <a:buSzPct val="90000"/>
              <a:buFont typeface="Wingdings" pitchFamily="2" charset="2"/>
              <a:defRPr lang="en-US" sz="1800" kern="1200" dirty="0" smtClean="0">
                <a:solidFill>
                  <a:schemeClr val="bg1"/>
                </a:solidFill>
                <a:effectLst>
                  <a:outerShdw blurRad="101600" dist="12700" dir="3600000" algn="tl" rotWithShape="0">
                    <a:prstClr val="black">
                      <a:alpha val="30000"/>
                    </a:prstClr>
                  </a:outerShdw>
                </a:effectLst>
                <a:latin typeface="+mn-lt"/>
                <a:ea typeface="+mn-ea"/>
                <a:cs typeface="+mn-cs"/>
              </a:defRPr>
            </a:lvl7pPr>
            <a:lvl8pPr marL="1828800" indent="-231775" algn="l" defTabSz="914400" rtl="0" eaLnBrk="1" latinLnBrk="0" hangingPunct="1">
              <a:buSzPct val="90000"/>
              <a:buFont typeface="Wingdings" pitchFamily="2" charset="2"/>
              <a:defRPr lang="en-US" sz="1800" kern="1200" dirty="0" smtClean="0">
                <a:solidFill>
                  <a:schemeClr val="bg1"/>
                </a:solidFill>
                <a:effectLst>
                  <a:outerShdw blurRad="101600" dist="12700" dir="3600000" algn="tl" rotWithShape="0">
                    <a:prstClr val="black">
                      <a:alpha val="30000"/>
                    </a:prstClr>
                  </a:outerShdw>
                </a:effectLst>
                <a:latin typeface="+mn-lt"/>
                <a:ea typeface="+mn-ea"/>
                <a:cs typeface="+mn-cs"/>
              </a:defRPr>
            </a:lvl8pPr>
            <a:lvl9pPr marL="2060575" indent="-231775" algn="l" defTabSz="914400" rtl="0" eaLnBrk="1" latinLnBrk="0" hangingPunct="1">
              <a:buSzPct val="90000"/>
              <a:buFont typeface="Wingdings" pitchFamily="2" charset="2"/>
              <a:defRPr lang="en-US" sz="1800" kern="1200" dirty="0">
                <a:solidFill>
                  <a:schemeClr val="bg1"/>
                </a:solidFill>
                <a:effectLst>
                  <a:outerShdw blurRad="101600" dist="12700" dir="3600000" algn="tl" rotWithShape="0">
                    <a:prstClr val="black">
                      <a:alpha val="30000"/>
                    </a:prstClr>
                  </a:outerShdw>
                </a:effectLst>
                <a:latin typeface="+mn-lt"/>
                <a:ea typeface="+mn-ea"/>
                <a:cs typeface="+mn-cs"/>
              </a:defRPr>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dirty="0"/>
          </a:p>
        </p:txBody>
      </p:sp>
      <p:sp>
        <p:nvSpPr>
          <p:cNvPr id="7" name="Date Placeholder 6"/>
          <p:cNvSpPr>
            <a:spLocks noGrp="1"/>
          </p:cNvSpPr>
          <p:nvPr>
            <p:ph type="dt" sz="half" idx="10"/>
          </p:nvPr>
        </p:nvSpPr>
        <p:spPr/>
        <p:txBody>
          <a:bodyPr/>
          <a:lstStyle/>
          <a:p>
            <a:fld id="{8E36636D-D922-432D-A958-524484B5923D}" type="datetimeFigureOut">
              <a:rPr lang="en-US" smtClean="0"/>
              <a:pPr/>
              <a:t>24-04-16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dirty="0"/>
          </a:p>
        </p:txBody>
      </p:sp>
      <p:sp>
        <p:nvSpPr>
          <p:cNvPr id="3" name="Date Placeholder 2"/>
          <p:cNvSpPr>
            <a:spLocks noGrp="1"/>
          </p:cNvSpPr>
          <p:nvPr>
            <p:ph type="dt" sz="half" idx="10"/>
          </p:nvPr>
        </p:nvSpPr>
        <p:spPr/>
        <p:txBody>
          <a:bodyPr/>
          <a:lstStyle/>
          <a:p>
            <a:fld id="{8E36636D-D922-432D-A958-524484B5923D}" type="datetimeFigureOut">
              <a:rPr lang="en-US" smtClean="0"/>
              <a:pPr/>
              <a:t>24-04-16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pic>
        <p:nvPicPr>
          <p:cNvPr id="5" name="Picture 4" descr="overlayBlank.png"/>
          <p:cNvPicPr>
            <a:picLocks noChangeAspect="1"/>
          </p:cNvPicPr>
          <p:nvPr/>
        </p:nvPicPr>
        <p:blipFill>
          <a:blip r:embed="rId2"/>
          <a:stretch>
            <a:fillRect/>
          </a:stretch>
        </p:blipFill>
        <p:spPr>
          <a:xfrm>
            <a:off x="0" y="0"/>
            <a:ext cx="9144000" cy="6858000"/>
          </a:xfrm>
          <a:prstGeom prst="rect">
            <a:avLst/>
          </a:prstGeom>
        </p:spPr>
      </p:pic>
      <p:sp>
        <p:nvSpPr>
          <p:cNvPr id="2" name="Date Placeholder 1"/>
          <p:cNvSpPr>
            <a:spLocks noGrp="1"/>
          </p:cNvSpPr>
          <p:nvPr>
            <p:ph type="dt" sz="half" idx="10"/>
          </p:nvPr>
        </p:nvSpPr>
        <p:spPr/>
        <p:txBody>
          <a:bodyPr/>
          <a:lstStyle/>
          <a:p>
            <a:fld id="{8E36636D-D922-432D-A958-524484B5923D}" type="datetimeFigureOut">
              <a:rPr lang="en-US" smtClean="0"/>
              <a:pPr/>
              <a:t>24-04-16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pic>
        <p:nvPicPr>
          <p:cNvPr id="9" name="Picture 8" descr="overlayBlank.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966787" y="838200"/>
            <a:ext cx="3474720" cy="1619250"/>
          </a:xfrm>
        </p:spPr>
        <p:txBody>
          <a:bodyPr vert="horz" lIns="91440" tIns="45720" rIns="91440" bIns="45720" rtlCol="0" anchor="b">
            <a:noAutofit/>
          </a:bodyPr>
          <a:lstStyle>
            <a:lvl1pPr algn="ctr" defTabSz="914400" rtl="0" eaLnBrk="1" latinLnBrk="0" hangingPunct="1">
              <a:lnSpc>
                <a:spcPct val="95000"/>
              </a:lnSpc>
              <a:spcBef>
                <a:spcPct val="0"/>
              </a:spcBef>
              <a:buNone/>
              <a:defRPr lang="en-US" sz="3000" b="1" kern="1200" dirty="0" smtClean="0">
                <a:solidFill>
                  <a:schemeClr val="bg1"/>
                </a:solidFill>
                <a:effectLst>
                  <a:outerShdw blurRad="101600" dist="12700" dir="3600000" algn="tl" rotWithShape="0">
                    <a:prstClr val="black">
                      <a:alpha val="30000"/>
                    </a:prstClr>
                  </a:outerShdw>
                </a:effectLst>
                <a:latin typeface="+mj-lt"/>
                <a:ea typeface="+mj-ea"/>
                <a:cs typeface="+mj-cs"/>
              </a:defRPr>
            </a:lvl1pPr>
          </a:lstStyle>
          <a:p>
            <a:r>
              <a:rPr lang="en-CA" smtClean="0"/>
              <a:t>Click to edit Master title style</a:t>
            </a:r>
            <a:endParaRPr lang="en-US" dirty="0"/>
          </a:p>
        </p:txBody>
      </p:sp>
      <p:sp>
        <p:nvSpPr>
          <p:cNvPr id="3" name="Content Placeholder 2"/>
          <p:cNvSpPr>
            <a:spLocks noGrp="1"/>
          </p:cNvSpPr>
          <p:nvPr>
            <p:ph idx="1"/>
          </p:nvPr>
        </p:nvSpPr>
        <p:spPr>
          <a:xfrm>
            <a:off x="4727892" y="838200"/>
            <a:ext cx="3474720" cy="4572000"/>
          </a:xfrm>
        </p:spPr>
        <p:txBody>
          <a:bodyPr>
            <a:normAutofit/>
          </a:bodyPr>
          <a:lstStyle>
            <a:lvl1pPr marL="282575" indent="-282575">
              <a:defRPr sz="2400"/>
            </a:lvl1pPr>
            <a:lvl2pPr marL="573088" indent="-282575">
              <a:defRPr sz="2200"/>
            </a:lvl2pPr>
            <a:lvl3pPr marL="855663" indent="-282575">
              <a:defRPr sz="2000"/>
            </a:lvl3pPr>
            <a:lvl4pPr marL="1146175" indent="-282575">
              <a:defRPr sz="1800"/>
            </a:lvl4pPr>
            <a:lvl5pPr marL="1430338" indent="-282575">
              <a:defRPr sz="1800"/>
            </a:lvl5pPr>
            <a:lvl6pPr marL="1712913" indent="-282575">
              <a:defRPr sz="1800"/>
            </a:lvl6pPr>
            <a:lvl7pPr marL="2003425" indent="-282575">
              <a:defRPr sz="1800"/>
            </a:lvl7pPr>
            <a:lvl8pPr marL="2286000" indent="-282575">
              <a:defRPr sz="1800"/>
            </a:lvl8pPr>
            <a:lvl9pPr marL="2568575" indent="-282575">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dirty="0"/>
          </a:p>
        </p:txBody>
      </p:sp>
      <p:sp>
        <p:nvSpPr>
          <p:cNvPr id="4" name="Text Placeholder 3"/>
          <p:cNvSpPr>
            <a:spLocks noGrp="1"/>
          </p:cNvSpPr>
          <p:nvPr>
            <p:ph type="body" sz="half" idx="2"/>
          </p:nvPr>
        </p:nvSpPr>
        <p:spPr>
          <a:xfrm>
            <a:off x="966787" y="2474258"/>
            <a:ext cx="3474720" cy="2743200"/>
          </a:xfrm>
        </p:spPr>
        <p:txBody>
          <a:bodyPr vert="horz" lIns="91440" tIns="45720" rIns="91440" bIns="45720" rtlCol="0">
            <a:normAutofit/>
          </a:bodyPr>
          <a:lstStyle>
            <a:lvl1pPr marL="0" indent="0" algn="ctr">
              <a:lnSpc>
                <a:spcPct val="110000"/>
              </a:lnSpc>
              <a:spcBef>
                <a:spcPts val="600"/>
              </a:spcBef>
              <a:buNone/>
              <a:defRPr lang="en-US" sz="1800" kern="1200" smtClean="0">
                <a:solidFill>
                  <a:schemeClr val="bg1"/>
                </a:solidFill>
                <a:effectLst>
                  <a:outerShdw blurRad="101600" dist="12700" dir="3600000" algn="tl" rotWithShape="0">
                    <a:prstClr val="black">
                      <a:alpha val="30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2000"/>
              </a:spcBef>
              <a:spcAft>
                <a:spcPts val="0"/>
              </a:spcAft>
              <a:buSzPct val="90000"/>
              <a:buFont typeface="Wingdings" pitchFamily="2" charset="2"/>
              <a:buNone/>
            </a:pPr>
            <a:r>
              <a:rPr lang="en-CA" smtClean="0"/>
              <a:t>Click to edit Master text styles</a:t>
            </a:r>
          </a:p>
        </p:txBody>
      </p:sp>
      <p:sp>
        <p:nvSpPr>
          <p:cNvPr id="5" name="Date Placeholder 4"/>
          <p:cNvSpPr>
            <a:spLocks noGrp="1"/>
          </p:cNvSpPr>
          <p:nvPr>
            <p:ph type="dt" sz="half" idx="10"/>
          </p:nvPr>
        </p:nvSpPr>
        <p:spPr/>
        <p:txBody>
          <a:bodyPr/>
          <a:lstStyle/>
          <a:p>
            <a:fld id="{8E36636D-D922-432D-A958-524484B5923D}" type="datetimeFigureOut">
              <a:rPr lang="en-US" smtClean="0"/>
              <a:pPr/>
              <a:t>24-04-16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10" name="Picture 9" descr="overlayBlank.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966787" y="838200"/>
            <a:ext cx="3474720" cy="1619250"/>
          </a:xfrm>
        </p:spPr>
        <p:txBody>
          <a:bodyPr vert="horz" lIns="91440" tIns="45720" rIns="91440" bIns="45720" rtlCol="0" anchor="b">
            <a:noAutofit/>
          </a:bodyPr>
          <a:lstStyle>
            <a:lvl1pPr algn="ctr" defTabSz="914400" rtl="0" eaLnBrk="1" latinLnBrk="0" hangingPunct="1">
              <a:lnSpc>
                <a:spcPct val="95000"/>
              </a:lnSpc>
              <a:spcBef>
                <a:spcPct val="0"/>
              </a:spcBef>
              <a:buNone/>
              <a:defRPr lang="en-US" sz="3000" b="1" kern="1200" dirty="0">
                <a:solidFill>
                  <a:schemeClr val="bg1"/>
                </a:solidFill>
                <a:effectLst>
                  <a:outerShdw blurRad="101600" dist="12700" dir="3600000" algn="tl" rotWithShape="0">
                    <a:prstClr val="black">
                      <a:alpha val="30000"/>
                    </a:prstClr>
                  </a:outerShdw>
                </a:effectLst>
                <a:latin typeface="+mj-lt"/>
                <a:ea typeface="+mj-ea"/>
                <a:cs typeface="+mj-cs"/>
              </a:defRPr>
            </a:lvl1pPr>
          </a:lstStyle>
          <a:p>
            <a:r>
              <a:rPr lang="en-CA" smtClean="0"/>
              <a:t>Click to edit Master title style</a:t>
            </a:r>
            <a:endParaRPr lang="en-US" dirty="0"/>
          </a:p>
        </p:txBody>
      </p:sp>
      <p:sp>
        <p:nvSpPr>
          <p:cNvPr id="3" name="Picture Placeholder 2"/>
          <p:cNvSpPr>
            <a:spLocks noGrp="1"/>
          </p:cNvSpPr>
          <p:nvPr>
            <p:ph type="pic" idx="1"/>
          </p:nvPr>
        </p:nvSpPr>
        <p:spPr>
          <a:xfrm>
            <a:off x="4727892" y="838200"/>
            <a:ext cx="3474720" cy="4572000"/>
          </a:xfrm>
          <a:prstGeom prst="roundRect">
            <a:avLst>
              <a:gd name="adj" fmla="val 10888"/>
            </a:avLst>
          </a:prstGeom>
          <a:solidFill>
            <a:schemeClr val="bg1">
              <a:lumMod val="75000"/>
            </a:schemeClr>
          </a:solidFill>
          <a:effectLst>
            <a:reflection blurRad="6350" stA="20000" endA="300" endPos="25500" dist="50800" dir="5400000" sy="-100000" algn="bl" rotWithShape="0"/>
          </a:effectLst>
        </p:spPr>
        <p:txBody>
          <a:bodyPr>
            <a:normAutofit/>
          </a:bodyPr>
          <a:lstStyle>
            <a:lvl1pPr marL="0" indent="0">
              <a:buNone/>
              <a:defRPr sz="2000" b="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smtClean="0"/>
              <a:t>Drag picture to placeholder or click icon to add</a:t>
            </a:r>
            <a:endParaRPr lang="en-US"/>
          </a:p>
        </p:txBody>
      </p:sp>
      <p:sp>
        <p:nvSpPr>
          <p:cNvPr id="4" name="Text Placeholder 3"/>
          <p:cNvSpPr>
            <a:spLocks noGrp="1"/>
          </p:cNvSpPr>
          <p:nvPr>
            <p:ph type="body" sz="half" idx="2"/>
          </p:nvPr>
        </p:nvSpPr>
        <p:spPr>
          <a:xfrm>
            <a:off x="966787" y="2474258"/>
            <a:ext cx="3474720" cy="2743200"/>
          </a:xfrm>
        </p:spPr>
        <p:txBody>
          <a:bodyPr vert="horz" lIns="91440" tIns="45720" rIns="91440" bIns="45720" rtlCol="0">
            <a:normAutofit/>
          </a:bodyPr>
          <a:lstStyle>
            <a:lvl1pPr marL="0" indent="0" algn="ctr">
              <a:lnSpc>
                <a:spcPct val="110000"/>
              </a:lnSpc>
              <a:spcBef>
                <a:spcPts val="600"/>
              </a:spcBef>
              <a:buNone/>
              <a:defRPr lang="en-US" sz="1800" kern="1200" dirty="0" smtClean="0">
                <a:solidFill>
                  <a:schemeClr val="bg1"/>
                </a:solidFill>
                <a:effectLst>
                  <a:outerShdw blurRad="101600" dist="12700" dir="3600000" algn="tl" rotWithShape="0">
                    <a:prstClr val="black">
                      <a:alpha val="30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2000"/>
              </a:spcBef>
              <a:spcAft>
                <a:spcPts val="0"/>
              </a:spcAft>
              <a:buSzPct val="90000"/>
              <a:buFont typeface="Wingdings" pitchFamily="2" charset="2"/>
              <a:buNone/>
            </a:pPr>
            <a:r>
              <a:rPr lang="en-CA" smtClean="0"/>
              <a:t>Click to edit Master text styles</a:t>
            </a:r>
          </a:p>
        </p:txBody>
      </p:sp>
      <p:sp>
        <p:nvSpPr>
          <p:cNvPr id="5" name="Date Placeholder 4"/>
          <p:cNvSpPr>
            <a:spLocks noGrp="1"/>
          </p:cNvSpPr>
          <p:nvPr>
            <p:ph type="dt" sz="half" idx="10"/>
          </p:nvPr>
        </p:nvSpPr>
        <p:spPr/>
        <p:txBody>
          <a:bodyPr/>
          <a:lstStyle/>
          <a:p>
            <a:fld id="{8E36636D-D922-432D-A958-524484B5923D}" type="datetimeFigureOut">
              <a:rPr lang="en-US" smtClean="0"/>
              <a:pPr/>
              <a:t>24-04-16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with Caption, Alt.">
    <p:spTree>
      <p:nvGrpSpPr>
        <p:cNvPr id="1" name=""/>
        <p:cNvGrpSpPr/>
        <p:nvPr/>
      </p:nvGrpSpPr>
      <p:grpSpPr>
        <a:xfrm>
          <a:off x="0" y="0"/>
          <a:ext cx="0" cy="0"/>
          <a:chOff x="0" y="0"/>
          <a:chExt cx="0" cy="0"/>
        </a:xfrm>
      </p:grpSpPr>
      <p:sp>
        <p:nvSpPr>
          <p:cNvPr id="2" name="Title 1"/>
          <p:cNvSpPr>
            <a:spLocks noGrp="1"/>
          </p:cNvSpPr>
          <p:nvPr>
            <p:ph type="title"/>
          </p:nvPr>
        </p:nvSpPr>
        <p:spPr>
          <a:xfrm>
            <a:off x="779463" y="89647"/>
            <a:ext cx="7583488" cy="1143000"/>
          </a:xfrm>
        </p:spPr>
        <p:txBody>
          <a:bodyPr/>
          <a:lstStyle/>
          <a:p>
            <a:r>
              <a:rPr lang="en-CA" smtClean="0"/>
              <a:t>Click to edit Master title style</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smtClean="0"/>
              <a:pPr/>
              <a:t>24-04-16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a:p>
        </p:txBody>
      </p:sp>
      <p:sp>
        <p:nvSpPr>
          <p:cNvPr id="8" name="Text Placeholder 3"/>
          <p:cNvSpPr>
            <a:spLocks noGrp="1"/>
          </p:cNvSpPr>
          <p:nvPr>
            <p:ph type="body" sz="half" idx="2"/>
          </p:nvPr>
        </p:nvSpPr>
        <p:spPr>
          <a:xfrm>
            <a:off x="779463" y="1371600"/>
            <a:ext cx="7583488" cy="1371600"/>
          </a:xfrm>
        </p:spPr>
        <p:txBody>
          <a:bodyPr vert="horz" lIns="91440" tIns="45720" rIns="91440" bIns="45720" rtlCol="0">
            <a:normAutofit/>
          </a:bodyPr>
          <a:lstStyle>
            <a:lvl1pPr marL="0" indent="0" algn="ctr">
              <a:lnSpc>
                <a:spcPct val="110000"/>
              </a:lnSpc>
              <a:spcBef>
                <a:spcPts val="600"/>
              </a:spcBef>
              <a:buNone/>
              <a:defRPr lang="en-US" sz="1800" kern="1200" dirty="0" smtClean="0">
                <a:solidFill>
                  <a:schemeClr val="bg1"/>
                </a:solidFill>
                <a:effectLst>
                  <a:outerShdw blurRad="101600" dist="12700" dir="3600000" algn="tl" rotWithShape="0">
                    <a:prstClr val="black">
                      <a:alpha val="30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2000"/>
              </a:spcBef>
              <a:spcAft>
                <a:spcPts val="0"/>
              </a:spcAft>
              <a:buSzPct val="90000"/>
              <a:buFont typeface="Wingdings" pitchFamily="2" charset="2"/>
              <a:buNone/>
            </a:pPr>
            <a:r>
              <a:rPr lang="en-CA" smtClean="0"/>
              <a:t>Click to edit Master text styles</a:t>
            </a:r>
          </a:p>
        </p:txBody>
      </p:sp>
      <p:sp>
        <p:nvSpPr>
          <p:cNvPr id="9" name="Picture Placeholder 2"/>
          <p:cNvSpPr>
            <a:spLocks noGrp="1"/>
          </p:cNvSpPr>
          <p:nvPr>
            <p:ph type="pic" idx="1"/>
          </p:nvPr>
        </p:nvSpPr>
        <p:spPr>
          <a:xfrm>
            <a:off x="2514600" y="2743200"/>
            <a:ext cx="4114800" cy="2819400"/>
          </a:xfrm>
          <a:prstGeom prst="roundRect">
            <a:avLst>
              <a:gd name="adj" fmla="val 10888"/>
            </a:avLst>
          </a:prstGeom>
          <a:solidFill>
            <a:schemeClr val="bg1">
              <a:lumMod val="75000"/>
            </a:schemeClr>
          </a:solidFill>
          <a:effectLst>
            <a:reflection blurRad="6350" stA="20000" endA="300" endPos="38500" dist="50800" dir="5400000" sy="-100000" algn="bl" rotWithShape="0"/>
          </a:effectLst>
        </p:spPr>
        <p:txBody>
          <a:bodyPr>
            <a:normAutofit/>
          </a:bodyPr>
          <a:lstStyle>
            <a:lvl1pPr marL="0" indent="0">
              <a:buNone/>
              <a:defRPr sz="2000" b="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smtClean="0"/>
              <a:t>Drag picture to placeholder or click icon to add</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Vertical Text Placeholder 2"/>
          <p:cNvSpPr>
            <a:spLocks noGrp="1"/>
          </p:cNvSpPr>
          <p:nvPr>
            <p:ph type="body" orient="vert" idx="1"/>
          </p:nvPr>
        </p:nvSpPr>
        <p:spPr/>
        <p:txBody>
          <a:bodyPr vert="eaVert"/>
          <a:lstStyle>
            <a:lvl1pPr marL="365760" indent="-365760">
              <a:defRPr/>
            </a:lvl1pPr>
            <a:lvl2pPr marL="731520" indent="-365760">
              <a:defRPr/>
            </a:lvl2pPr>
            <a:lvl3pPr marL="1097280" indent="-365760">
              <a:defRPr/>
            </a:lvl3pPr>
            <a:lvl4pPr marL="1463040" indent="-365760">
              <a:defRPr/>
            </a:lvl4pPr>
            <a:lvl5pPr marL="1828800" indent="-365760">
              <a:defRPr/>
            </a:lvl5pPr>
            <a:lvl6pPr marL="2194560" indent="-365760">
              <a:defRPr/>
            </a:lvl6pPr>
            <a:lvl7pPr marL="2560320" indent="-365760">
              <a:defRPr/>
            </a:lvl7pPr>
            <a:lvl8pPr marL="2926080" indent="-365760">
              <a:defRPr/>
            </a:lvl8pPr>
            <a:lvl9pPr marL="3291840" indent="-365760">
              <a:defRPr/>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smtClean="0"/>
              <a:pPr/>
              <a:t>24-04-16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7" name="Picture 6" descr="overlayVertical.png"/>
          <p:cNvPicPr>
            <a:picLocks noChangeAspect="1"/>
          </p:cNvPicPr>
          <p:nvPr/>
        </p:nvPicPr>
        <p:blipFill>
          <a:blip r:embed="rId2"/>
          <a:stretch>
            <a:fillRect/>
          </a:stretch>
        </p:blipFill>
        <p:spPr>
          <a:xfrm>
            <a:off x="0" y="0"/>
            <a:ext cx="9144000" cy="6858000"/>
          </a:xfrm>
          <a:prstGeom prst="rect">
            <a:avLst/>
          </a:prstGeom>
        </p:spPr>
      </p:pic>
      <p:sp>
        <p:nvSpPr>
          <p:cNvPr id="2" name="Vertical Title 1"/>
          <p:cNvSpPr>
            <a:spLocks noGrp="1"/>
          </p:cNvSpPr>
          <p:nvPr>
            <p:ph type="title" orient="vert"/>
          </p:nvPr>
        </p:nvSpPr>
        <p:spPr>
          <a:xfrm>
            <a:off x="7239000" y="838200"/>
            <a:ext cx="1676400" cy="5053013"/>
          </a:xfrm>
        </p:spPr>
        <p:txBody>
          <a:bodyPr vert="eaVert"/>
          <a:lstStyle>
            <a:lvl1pPr>
              <a:defRPr sz="3600"/>
            </a:lvl1pPr>
          </a:lstStyle>
          <a:p>
            <a:r>
              <a:rPr lang="en-CA" smtClean="0"/>
              <a:t>Click to edit Master title style</a:t>
            </a:r>
            <a:endParaRPr lang="en-US" dirty="0"/>
          </a:p>
        </p:txBody>
      </p:sp>
      <p:sp>
        <p:nvSpPr>
          <p:cNvPr id="3" name="Vertical Text Placeholder 2"/>
          <p:cNvSpPr>
            <a:spLocks noGrp="1"/>
          </p:cNvSpPr>
          <p:nvPr>
            <p:ph type="body" orient="vert" idx="1"/>
          </p:nvPr>
        </p:nvSpPr>
        <p:spPr>
          <a:xfrm>
            <a:off x="779462" y="838200"/>
            <a:ext cx="6019800" cy="5053013"/>
          </a:xfrm>
        </p:spPr>
        <p:txBody>
          <a:bodyPr vert="eaVert"/>
          <a:lstStyle>
            <a:lvl5pPr>
              <a:defRPr/>
            </a:lvl5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smtClean="0"/>
              <a:pPr/>
              <a:t>24-04-16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5"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overlayText.png"/>
          <p:cNvPicPr>
            <a:picLocks noChangeAspect="1"/>
          </p:cNvPicPr>
          <p:nvPr/>
        </p:nvPicPr>
        <p:blipFill>
          <a:blip r:embed="rId15"/>
          <a:stretch>
            <a:fillRect/>
          </a:stretch>
        </p:blipFill>
        <p:spPr>
          <a:xfrm>
            <a:off x="0" y="0"/>
            <a:ext cx="9144000" cy="6858000"/>
          </a:xfrm>
          <a:prstGeom prst="rect">
            <a:avLst/>
          </a:prstGeom>
        </p:spPr>
      </p:pic>
      <p:sp>
        <p:nvSpPr>
          <p:cNvPr id="2" name="Title Placeholder 1"/>
          <p:cNvSpPr>
            <a:spLocks noGrp="1"/>
          </p:cNvSpPr>
          <p:nvPr>
            <p:ph type="title"/>
          </p:nvPr>
        </p:nvSpPr>
        <p:spPr>
          <a:xfrm>
            <a:off x="779463" y="89647"/>
            <a:ext cx="7583488" cy="1143000"/>
          </a:xfrm>
          <a:prstGeom prst="rect">
            <a:avLst/>
          </a:prstGeom>
        </p:spPr>
        <p:txBody>
          <a:bodyPr vert="horz" lIns="91440" tIns="45720" rIns="91440" bIns="45720" rtlCol="0" anchor="ctr">
            <a:noAutofit/>
          </a:bodyPr>
          <a:lstStyle/>
          <a:p>
            <a:r>
              <a:rPr lang="en-CA" smtClean="0"/>
              <a:t>Click to edit Master title style</a:t>
            </a:r>
            <a:endParaRPr lang="en-US" dirty="0"/>
          </a:p>
        </p:txBody>
      </p:sp>
      <p:sp>
        <p:nvSpPr>
          <p:cNvPr id="3" name="Text Placeholder 2"/>
          <p:cNvSpPr>
            <a:spLocks noGrp="1"/>
          </p:cNvSpPr>
          <p:nvPr>
            <p:ph type="body" idx="1"/>
          </p:nvPr>
        </p:nvSpPr>
        <p:spPr>
          <a:xfrm>
            <a:off x="955675" y="1600200"/>
            <a:ext cx="7232650" cy="4291013"/>
          </a:xfrm>
          <a:prstGeom prst="rect">
            <a:avLst/>
          </a:prstGeom>
        </p:spPr>
        <p:txBody>
          <a:bodyPr vert="horz" lIns="91440" tIns="45720" rIns="91440" bIns="45720" rtlCol="0">
            <a:normAutofit/>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dirty="0"/>
          </a:p>
        </p:txBody>
      </p:sp>
      <p:sp>
        <p:nvSpPr>
          <p:cNvPr id="4" name="Date Placeholder 3"/>
          <p:cNvSpPr>
            <a:spLocks noGrp="1"/>
          </p:cNvSpPr>
          <p:nvPr>
            <p:ph type="dt" sz="half" idx="2"/>
          </p:nvPr>
        </p:nvSpPr>
        <p:spPr>
          <a:xfrm>
            <a:off x="5486400" y="6172200"/>
            <a:ext cx="3200400" cy="365125"/>
          </a:xfrm>
          <a:prstGeom prst="rect">
            <a:avLst/>
          </a:prstGeom>
        </p:spPr>
        <p:txBody>
          <a:bodyPr vert="horz" lIns="91440" tIns="45720" rIns="91440" bIns="45720" rtlCol="0" anchor="ctr"/>
          <a:lstStyle>
            <a:lvl1pPr algn="r">
              <a:defRPr sz="1000" b="1">
                <a:solidFill>
                  <a:schemeClr val="bg1"/>
                </a:solidFill>
              </a:defRPr>
            </a:lvl1pPr>
          </a:lstStyle>
          <a:p>
            <a:fld id="{8E36636D-D922-432D-A958-524484B5923D}" type="datetimeFigureOut">
              <a:rPr lang="en-US" smtClean="0"/>
              <a:pPr/>
              <a:t>24-04-16</a:t>
            </a:fld>
            <a:endParaRPr lang="en-US"/>
          </a:p>
        </p:txBody>
      </p:sp>
      <p:sp>
        <p:nvSpPr>
          <p:cNvPr id="5" name="Footer Placeholder 4"/>
          <p:cNvSpPr>
            <a:spLocks noGrp="1"/>
          </p:cNvSpPr>
          <p:nvPr>
            <p:ph type="ftr" sz="quarter" idx="3"/>
          </p:nvPr>
        </p:nvSpPr>
        <p:spPr>
          <a:xfrm>
            <a:off x="457200" y="6172200"/>
            <a:ext cx="3200400" cy="365125"/>
          </a:xfrm>
          <a:prstGeom prst="rect">
            <a:avLst/>
          </a:prstGeom>
        </p:spPr>
        <p:txBody>
          <a:bodyPr vert="horz" lIns="91440" tIns="45720" rIns="91440" bIns="45720" rtlCol="0" anchor="ctr"/>
          <a:lstStyle>
            <a:lvl1pPr algn="l">
              <a:defRPr sz="1000" b="1">
                <a:solidFill>
                  <a:schemeClr val="bg1"/>
                </a:solidFill>
              </a:defRPr>
            </a:lvl1pPr>
          </a:lstStyle>
          <a:p>
            <a:endParaRPr lang="en-US"/>
          </a:p>
        </p:txBody>
      </p:sp>
      <p:sp>
        <p:nvSpPr>
          <p:cNvPr id="6" name="Slide Number Placeholder 5"/>
          <p:cNvSpPr>
            <a:spLocks noGrp="1"/>
          </p:cNvSpPr>
          <p:nvPr>
            <p:ph type="sldNum" sz="quarter" idx="4"/>
          </p:nvPr>
        </p:nvSpPr>
        <p:spPr>
          <a:xfrm>
            <a:off x="4305300" y="6172200"/>
            <a:ext cx="533400" cy="365125"/>
          </a:xfrm>
          <a:prstGeom prst="rect">
            <a:avLst/>
          </a:prstGeom>
        </p:spPr>
        <p:txBody>
          <a:bodyPr vert="horz" lIns="91440" tIns="45720" rIns="91440" bIns="45720" rtlCol="0" anchor="ctr"/>
          <a:lstStyle>
            <a:lvl1pPr algn="ctr">
              <a:defRPr sz="1000" b="1">
                <a:solidFill>
                  <a:schemeClr val="bg1"/>
                </a:solidFill>
              </a:defRPr>
            </a:lvl1pPr>
          </a:lstStyle>
          <a:p>
            <a:fld id="{DF28FB93-0A08-4E7D-8E63-9EFA29F1E09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71" r:id="rId1"/>
    <p:sldLayoutId id="2147483872" r:id="rId2"/>
    <p:sldLayoutId id="2147483873" r:id="rId3"/>
    <p:sldLayoutId id="2147483874" r:id="rId4"/>
    <p:sldLayoutId id="2147483875" r:id="rId5"/>
    <p:sldLayoutId id="2147483876" r:id="rId6"/>
    <p:sldLayoutId id="2147483877" r:id="rId7"/>
    <p:sldLayoutId id="2147483878" r:id="rId8"/>
    <p:sldLayoutId id="2147483879" r:id="rId9"/>
    <p:sldLayoutId id="2147483880" r:id="rId10"/>
    <p:sldLayoutId id="2147483881" r:id="rId11"/>
    <p:sldLayoutId id="2147483882" r:id="rId12"/>
    <p:sldLayoutId id="2147483883" r:id="rId13"/>
  </p:sldLayoutIdLst>
  <p:txStyles>
    <p:titleStyle>
      <a:lvl1pPr algn="ctr" defTabSz="914400" rtl="0" eaLnBrk="1" latinLnBrk="0" hangingPunct="1">
        <a:lnSpc>
          <a:spcPct val="95000"/>
        </a:lnSpc>
        <a:spcBef>
          <a:spcPct val="0"/>
        </a:spcBef>
        <a:buNone/>
        <a:defRPr sz="4800" b="1" kern="1200">
          <a:solidFill>
            <a:schemeClr val="bg1"/>
          </a:solidFill>
          <a:effectLst>
            <a:outerShdw blurRad="101600" dist="12700" dir="3600000" algn="tl" rotWithShape="0">
              <a:prstClr val="black">
                <a:alpha val="30000"/>
              </a:prstClr>
            </a:outerShdw>
          </a:effectLst>
          <a:latin typeface="+mj-lt"/>
          <a:ea typeface="+mj-ea"/>
          <a:cs typeface="+mj-cs"/>
        </a:defRPr>
      </a:lvl1pPr>
    </p:titleStyle>
    <p:bodyStyle>
      <a:lvl1pPr marL="457200" indent="-457200" algn="l" defTabSz="914400" rtl="0" eaLnBrk="1" latinLnBrk="0" hangingPunct="1">
        <a:spcBef>
          <a:spcPts val="2000"/>
        </a:spcBef>
        <a:spcAft>
          <a:spcPts val="0"/>
        </a:spcAft>
        <a:buSzPct val="90000"/>
        <a:buFont typeface="Wingdings" pitchFamily="2" charset="2"/>
        <a:buChar char=""/>
        <a:defRPr sz="2400" kern="1200">
          <a:solidFill>
            <a:schemeClr val="bg1"/>
          </a:solidFill>
          <a:effectLst>
            <a:outerShdw blurRad="101600" dist="12700" dir="3600000" algn="tl" rotWithShape="0">
              <a:prstClr val="black">
                <a:alpha val="30000"/>
              </a:prstClr>
            </a:outerShdw>
          </a:effectLst>
          <a:latin typeface="+mn-lt"/>
          <a:ea typeface="+mn-ea"/>
          <a:cs typeface="+mn-cs"/>
        </a:defRPr>
      </a:lvl1pPr>
      <a:lvl2pPr marL="914400" indent="-457200" algn="l" defTabSz="914400" rtl="0" eaLnBrk="1" latinLnBrk="0" hangingPunct="1">
        <a:spcBef>
          <a:spcPts val="1000"/>
        </a:spcBef>
        <a:spcAft>
          <a:spcPts val="0"/>
        </a:spcAft>
        <a:buSzPct val="90000"/>
        <a:buFont typeface="Wingdings" pitchFamily="2" charset="2"/>
        <a:buChar char=""/>
        <a:defRPr sz="2200" kern="1200">
          <a:solidFill>
            <a:schemeClr val="bg1"/>
          </a:solidFill>
          <a:effectLst>
            <a:outerShdw blurRad="101600" dist="12700" dir="3600000" algn="tl" rotWithShape="0">
              <a:prstClr val="black">
                <a:alpha val="30000"/>
              </a:prstClr>
            </a:outerShdw>
          </a:effectLst>
          <a:latin typeface="+mn-lt"/>
          <a:ea typeface="+mn-ea"/>
          <a:cs typeface="+mn-cs"/>
        </a:defRPr>
      </a:lvl2pPr>
      <a:lvl3pPr marL="1371600" indent="-457200" algn="l" defTabSz="914400" rtl="0" eaLnBrk="1" latinLnBrk="0" hangingPunct="1">
        <a:spcBef>
          <a:spcPts val="1000"/>
        </a:spcBef>
        <a:spcAft>
          <a:spcPts val="0"/>
        </a:spcAft>
        <a:buSzPct val="90000"/>
        <a:buFont typeface="Wingdings" pitchFamily="2" charset="2"/>
        <a:buChar char=""/>
        <a:defRPr sz="2000" kern="1200">
          <a:solidFill>
            <a:schemeClr val="bg1"/>
          </a:solidFill>
          <a:effectLst>
            <a:outerShdw blurRad="101600" dist="12700" dir="3600000" algn="tl" rotWithShape="0">
              <a:prstClr val="black">
                <a:alpha val="30000"/>
              </a:prstClr>
            </a:outerShdw>
          </a:effectLst>
          <a:latin typeface="+mn-lt"/>
          <a:ea typeface="+mn-ea"/>
          <a:cs typeface="+mn-cs"/>
        </a:defRPr>
      </a:lvl3pPr>
      <a:lvl4pPr marL="1828800" indent="-457200" algn="l" defTabSz="914400" rtl="0" eaLnBrk="1" latinLnBrk="0" hangingPunct="1">
        <a:spcBef>
          <a:spcPts val="1000"/>
        </a:spcBef>
        <a:spcAft>
          <a:spcPts val="0"/>
        </a:spcAft>
        <a:buSzPct val="90000"/>
        <a:buFont typeface="Wingdings" pitchFamily="2" charset="2"/>
        <a:buChar char=""/>
        <a:defRPr sz="1800" kern="1200">
          <a:solidFill>
            <a:schemeClr val="bg1"/>
          </a:solidFill>
          <a:effectLst>
            <a:outerShdw blurRad="101600" dist="12700" dir="3600000" algn="tl" rotWithShape="0">
              <a:prstClr val="black">
                <a:alpha val="30000"/>
              </a:prstClr>
            </a:outerShdw>
          </a:effectLst>
          <a:latin typeface="+mn-lt"/>
          <a:ea typeface="+mn-ea"/>
          <a:cs typeface="+mn-cs"/>
        </a:defRPr>
      </a:lvl4pPr>
      <a:lvl5pPr marL="2286000" indent="-457200" algn="l" defTabSz="914400" rtl="0" eaLnBrk="1" latinLnBrk="0" hangingPunct="1">
        <a:spcBef>
          <a:spcPts val="1000"/>
        </a:spcBef>
        <a:spcAft>
          <a:spcPts val="0"/>
        </a:spcAft>
        <a:buSzPct val="90000"/>
        <a:buFont typeface="Wingdings" pitchFamily="2" charset="2"/>
        <a:buChar char=""/>
        <a:defRPr sz="1800" kern="1200">
          <a:solidFill>
            <a:schemeClr val="bg1"/>
          </a:solidFill>
          <a:effectLst>
            <a:outerShdw blurRad="101600" dist="12700" dir="3600000" algn="tl" rotWithShape="0">
              <a:prstClr val="black">
                <a:alpha val="30000"/>
              </a:prstClr>
            </a:outerShdw>
          </a:effectLst>
          <a:latin typeface="+mn-lt"/>
          <a:ea typeface="+mn-ea"/>
          <a:cs typeface="+mn-cs"/>
        </a:defRPr>
      </a:lvl5pPr>
      <a:lvl6pPr marL="2743200" indent="-457200" algn="l" defTabSz="914400" rtl="0" eaLnBrk="1" latinLnBrk="0" hangingPunct="1">
        <a:spcBef>
          <a:spcPts val="1000"/>
        </a:spcBef>
        <a:buSzPct val="90000"/>
        <a:buFont typeface="Wingdings" pitchFamily="2" charset="2"/>
        <a:buChar char="{"/>
        <a:defRPr lang="en-US" sz="1800" kern="1200" dirty="0" smtClean="0">
          <a:solidFill>
            <a:schemeClr val="bg1"/>
          </a:solidFill>
          <a:effectLst>
            <a:outerShdw blurRad="101600" dist="12700" dir="3600000" algn="tl" rotWithShape="0">
              <a:prstClr val="black">
                <a:alpha val="30000"/>
              </a:prstClr>
            </a:outerShdw>
          </a:effectLst>
          <a:latin typeface="+mn-lt"/>
          <a:ea typeface="+mn-ea"/>
          <a:cs typeface="+mn-cs"/>
        </a:defRPr>
      </a:lvl6pPr>
      <a:lvl7pPr marL="3200400" indent="-457200" algn="l" defTabSz="914400" rtl="0" eaLnBrk="1" latinLnBrk="0" hangingPunct="1">
        <a:spcBef>
          <a:spcPts val="1000"/>
        </a:spcBef>
        <a:buSzPct val="90000"/>
        <a:buFont typeface="Wingdings" pitchFamily="2" charset="2"/>
        <a:buChar char="|"/>
        <a:defRPr lang="en-US" sz="1800" kern="1200" baseline="0" dirty="0" smtClean="0">
          <a:solidFill>
            <a:schemeClr val="bg1"/>
          </a:solidFill>
          <a:effectLst>
            <a:outerShdw blurRad="101600" dist="12700" dir="3600000" algn="tl" rotWithShape="0">
              <a:prstClr val="black">
                <a:alpha val="30000"/>
              </a:prstClr>
            </a:outerShdw>
          </a:effectLst>
          <a:latin typeface="+mn-lt"/>
          <a:ea typeface="+mn-ea"/>
          <a:cs typeface="+mn-cs"/>
        </a:defRPr>
      </a:lvl7pPr>
      <a:lvl8pPr marL="3657600" indent="-457200" algn="l" defTabSz="914400" rtl="0" eaLnBrk="1" latinLnBrk="0" hangingPunct="1">
        <a:spcBef>
          <a:spcPts val="1000"/>
        </a:spcBef>
        <a:buSzPct val="90000"/>
        <a:buFont typeface="Wingdings" pitchFamily="2" charset="2"/>
        <a:buChar char="{"/>
        <a:defRPr lang="en-US" sz="1800" kern="1200" baseline="0" dirty="0" smtClean="0">
          <a:solidFill>
            <a:schemeClr val="bg1"/>
          </a:solidFill>
          <a:effectLst>
            <a:outerShdw blurRad="101600" dist="12700" dir="3600000" algn="tl" rotWithShape="0">
              <a:prstClr val="black">
                <a:alpha val="30000"/>
              </a:prstClr>
            </a:outerShdw>
          </a:effectLst>
          <a:latin typeface="+mn-lt"/>
          <a:ea typeface="+mn-ea"/>
          <a:cs typeface="+mn-cs"/>
        </a:defRPr>
      </a:lvl8pPr>
      <a:lvl9pPr marL="4114800" indent="-457200" algn="l" defTabSz="914400" rtl="0" eaLnBrk="1" latinLnBrk="0" hangingPunct="1">
        <a:spcBef>
          <a:spcPts val="1000"/>
        </a:spcBef>
        <a:buSzPct val="90000"/>
        <a:buFont typeface="Wingdings" pitchFamily="2" charset="2"/>
        <a:buChar char="|"/>
        <a:defRPr lang="en-US" sz="1800" kern="1200" dirty="0">
          <a:solidFill>
            <a:schemeClr val="bg1"/>
          </a:solidFill>
          <a:effectLst>
            <a:outerShdw blurRad="101600" dist="12700" dir="3600000" algn="tl" rotWithShape="0">
              <a:prstClr val="black">
                <a:alpha val="30000"/>
              </a:prst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53143" y="4310916"/>
            <a:ext cx="7583488" cy="1679575"/>
          </a:xfrm>
        </p:spPr>
        <p:txBody>
          <a:bodyPr/>
          <a:lstStyle/>
          <a:p>
            <a:r>
              <a:rPr lang="en-US" dirty="0" smtClean="0"/>
              <a:t>North VanIsle Artist Collective + Intentional Community </a:t>
            </a:r>
            <a:br>
              <a:rPr lang="en-US" dirty="0" smtClean="0"/>
            </a:br>
            <a:r>
              <a:rPr lang="en-US" dirty="0"/>
              <a:t/>
            </a:r>
            <a:br>
              <a:rPr lang="en-US" dirty="0"/>
            </a:br>
            <a:r>
              <a:rPr lang="en-US" dirty="0" smtClean="0"/>
              <a:t>Philosophy for social change + collectivism </a:t>
            </a:r>
            <a:br>
              <a:rPr lang="en-US" dirty="0" smtClean="0"/>
            </a:br>
            <a:r>
              <a:rPr lang="en-US" sz="2000" dirty="0" smtClean="0"/>
              <a:t>Inspired by the book The Tao of Democracy </a:t>
            </a:r>
            <a:endParaRPr lang="en-US" sz="2000" dirty="0"/>
          </a:p>
        </p:txBody>
      </p:sp>
    </p:spTree>
    <p:extLst>
      <p:ext uri="{BB962C8B-B14F-4D97-AF65-F5344CB8AC3E}">
        <p14:creationId xmlns:p14="http://schemas.microsoft.com/office/powerpoint/2010/main" val="14998950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Declaration of Intention</a:t>
            </a:r>
            <a:endParaRPr lang="en-US" dirty="0"/>
          </a:p>
        </p:txBody>
      </p:sp>
      <p:sp>
        <p:nvSpPr>
          <p:cNvPr id="3" name="Content Placeholder 2"/>
          <p:cNvSpPr>
            <a:spLocks noGrp="1"/>
          </p:cNvSpPr>
          <p:nvPr>
            <p:ph idx="1"/>
          </p:nvPr>
        </p:nvSpPr>
        <p:spPr/>
        <p:txBody>
          <a:bodyPr>
            <a:normAutofit/>
          </a:bodyPr>
          <a:lstStyle/>
          <a:p>
            <a:r>
              <a:rPr lang="en-CA" sz="1800" dirty="0">
                <a:effectLst/>
              </a:rPr>
              <a:t>We </a:t>
            </a:r>
            <a:r>
              <a:rPr lang="en-CA" sz="1800" dirty="0" smtClean="0">
                <a:effectLst/>
              </a:rPr>
              <a:t>realize that the "</a:t>
            </a:r>
            <a:r>
              <a:rPr lang="en-CA" sz="1800" dirty="0">
                <a:effectLst/>
              </a:rPr>
              <a:t>truths" we find </a:t>
            </a:r>
            <a:r>
              <a:rPr lang="en-CA" sz="1800" dirty="0" smtClean="0">
                <a:effectLst/>
              </a:rPr>
              <a:t>with our </a:t>
            </a:r>
            <a:r>
              <a:rPr lang="en-CA" sz="1800" dirty="0">
                <a:effectLst/>
              </a:rPr>
              <a:t>individual smarts are inevitably partial. But </a:t>
            </a:r>
            <a:r>
              <a:rPr lang="en-CA" sz="1800" dirty="0" smtClean="0">
                <a:effectLst/>
              </a:rPr>
              <a:t>we also see how </a:t>
            </a:r>
            <a:r>
              <a:rPr lang="en-CA" sz="1800" dirty="0">
                <a:effectLst/>
              </a:rPr>
              <a:t>we can transcend that </a:t>
            </a:r>
            <a:r>
              <a:rPr lang="en-CA" sz="1800" dirty="0" smtClean="0">
                <a:effectLst/>
              </a:rPr>
              <a:t>limitation through our own </a:t>
            </a:r>
            <a:r>
              <a:rPr lang="en-CA" sz="1800" dirty="0">
                <a:effectLst/>
              </a:rPr>
              <a:t>wholeness, and in our </a:t>
            </a:r>
            <a:r>
              <a:rPr lang="en-CA" sz="1800" dirty="0" smtClean="0">
                <a:effectLst/>
              </a:rPr>
              <a:t>interconnections </a:t>
            </a:r>
            <a:r>
              <a:rPr lang="en-CA" sz="1800" dirty="0">
                <a:effectLst/>
              </a:rPr>
              <a:t>with each other and the </a:t>
            </a:r>
            <a:r>
              <a:rPr lang="en-CA" sz="1800" dirty="0" smtClean="0">
                <a:effectLst/>
              </a:rPr>
              <a:t>world around us. </a:t>
            </a:r>
          </a:p>
          <a:p>
            <a:r>
              <a:rPr lang="en-CA" sz="1800" dirty="0" smtClean="0">
                <a:effectLst/>
              </a:rPr>
              <a:t>We are committed to </a:t>
            </a:r>
            <a:r>
              <a:rPr lang="en-CA" sz="1800" dirty="0">
                <a:effectLst/>
              </a:rPr>
              <a:t>our wholeness and </a:t>
            </a:r>
            <a:r>
              <a:rPr lang="en-CA" sz="1800" dirty="0" smtClean="0">
                <a:effectLst/>
              </a:rPr>
              <a:t>interconnectedness, </a:t>
            </a:r>
            <a:r>
              <a:rPr lang="en-CA" sz="1800" dirty="0">
                <a:effectLst/>
              </a:rPr>
              <a:t>engaging our full selves, together with </a:t>
            </a:r>
            <a:r>
              <a:rPr lang="en-CA" sz="1800" dirty="0" smtClean="0">
                <a:effectLst/>
              </a:rPr>
              <a:t>each other </a:t>
            </a:r>
            <a:r>
              <a:rPr lang="en-CA" sz="1800" dirty="0">
                <a:effectLst/>
              </a:rPr>
              <a:t>and the world around us, </a:t>
            </a:r>
            <a:r>
              <a:rPr lang="en-CA" sz="1800" dirty="0" smtClean="0">
                <a:effectLst/>
              </a:rPr>
              <a:t>discovering wiser</a:t>
            </a:r>
            <a:r>
              <a:rPr lang="en-CA" sz="1800" dirty="0">
                <a:effectLst/>
              </a:rPr>
              <a:t> </a:t>
            </a:r>
            <a:r>
              <a:rPr lang="en-CA" sz="1800" dirty="0" smtClean="0">
                <a:effectLst/>
              </a:rPr>
              <a:t>and   greater </a:t>
            </a:r>
            <a:r>
              <a:rPr lang="en-CA" sz="1800" dirty="0">
                <a:effectLst/>
              </a:rPr>
              <a:t>truths and saner, more joyous ways of </a:t>
            </a:r>
            <a:r>
              <a:rPr lang="en-CA" sz="1800" dirty="0" smtClean="0">
                <a:effectLst/>
              </a:rPr>
              <a:t>living</a:t>
            </a:r>
            <a:r>
              <a:rPr lang="en-CA" sz="1800" dirty="0">
                <a:effectLst/>
              </a:rPr>
              <a:t>.</a:t>
            </a:r>
            <a:r>
              <a:rPr lang="en-CA" sz="1800" dirty="0" smtClean="0">
                <a:effectLst/>
              </a:rPr>
              <a:t> </a:t>
            </a:r>
            <a:r>
              <a:rPr lang="en-CA" sz="1800" dirty="0">
                <a:effectLst/>
              </a:rPr>
              <a:t>C</a:t>
            </a:r>
            <a:r>
              <a:rPr lang="en-CA" sz="1800" dirty="0" smtClean="0">
                <a:effectLst/>
              </a:rPr>
              <a:t>o</a:t>
            </a:r>
            <a:r>
              <a:rPr lang="en-CA" sz="1800" dirty="0">
                <a:effectLst/>
              </a:rPr>
              <a:t>-create a better future </a:t>
            </a:r>
            <a:r>
              <a:rPr lang="en-CA" sz="1800" dirty="0" smtClean="0">
                <a:effectLst/>
              </a:rPr>
              <a:t>together for our children and the generations to follow.</a:t>
            </a:r>
            <a:endParaRPr lang="en-CA" dirty="0">
              <a:effectLst/>
            </a:endParaRPr>
          </a:p>
        </p:txBody>
      </p:sp>
    </p:spTree>
    <p:extLst>
      <p:ext uri="{BB962C8B-B14F-4D97-AF65-F5344CB8AC3E}">
        <p14:creationId xmlns:p14="http://schemas.microsoft.com/office/powerpoint/2010/main" val="1456420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Individual Wisdom vs. Collective </a:t>
            </a:r>
            <a:endParaRPr lang="en-US" sz="3600" dirty="0"/>
          </a:p>
        </p:txBody>
      </p:sp>
      <p:sp>
        <p:nvSpPr>
          <p:cNvPr id="3" name="Content Placeholder 2"/>
          <p:cNvSpPr>
            <a:spLocks noGrp="1"/>
          </p:cNvSpPr>
          <p:nvPr>
            <p:ph idx="1"/>
          </p:nvPr>
        </p:nvSpPr>
        <p:spPr/>
        <p:txBody>
          <a:bodyPr>
            <a:normAutofit/>
          </a:bodyPr>
          <a:lstStyle/>
          <a:p>
            <a:r>
              <a:rPr lang="en-CA" sz="1800" dirty="0" smtClean="0">
                <a:effectLst/>
              </a:rPr>
              <a:t>A</a:t>
            </a:r>
            <a:r>
              <a:rPr lang="en-CA" sz="1800" dirty="0">
                <a:effectLst/>
              </a:rPr>
              <a:t> community of people (whether </a:t>
            </a:r>
            <a:r>
              <a:rPr lang="en-CA" sz="1800" dirty="0" smtClean="0">
                <a:effectLst/>
              </a:rPr>
              <a:t>a group</a:t>
            </a:r>
            <a:r>
              <a:rPr lang="en-CA" sz="1800" dirty="0">
                <a:effectLst/>
              </a:rPr>
              <a:t>, a company, a town or a nation) is better </a:t>
            </a:r>
            <a:r>
              <a:rPr lang="en-CA" sz="1800" dirty="0" smtClean="0">
                <a:effectLst/>
              </a:rPr>
              <a:t>equipped to </a:t>
            </a:r>
            <a:r>
              <a:rPr lang="en-CA" sz="1800" dirty="0">
                <a:effectLst/>
              </a:rPr>
              <a:t>be wise than an individual. As individuals, we </a:t>
            </a:r>
            <a:r>
              <a:rPr lang="en-CA" sz="1800" dirty="0" smtClean="0">
                <a:effectLst/>
              </a:rPr>
              <a:t>are inherently </a:t>
            </a:r>
            <a:r>
              <a:rPr lang="en-CA" sz="1800" dirty="0">
                <a:effectLst/>
              </a:rPr>
              <a:t>more limited than a community. </a:t>
            </a:r>
            <a:r>
              <a:rPr lang="en-CA" sz="1800" dirty="0" smtClean="0">
                <a:effectLst/>
              </a:rPr>
              <a:t>Although</a:t>
            </a:r>
            <a:r>
              <a:rPr lang="en-CA" sz="1800" dirty="0">
                <a:effectLst/>
              </a:rPr>
              <a:t> </a:t>
            </a:r>
            <a:r>
              <a:rPr lang="en-CA" sz="1800" dirty="0" smtClean="0">
                <a:effectLst/>
              </a:rPr>
              <a:t>we </a:t>
            </a:r>
            <a:r>
              <a:rPr lang="en-CA" sz="1800" dirty="0">
                <a:effectLst/>
              </a:rPr>
              <a:t>can consult books, friends, and critics, in the </a:t>
            </a:r>
            <a:r>
              <a:rPr lang="en-CA" sz="1800" dirty="0" smtClean="0">
                <a:effectLst/>
              </a:rPr>
              <a:t>end we </a:t>
            </a:r>
            <a:r>
              <a:rPr lang="en-CA" sz="1800" dirty="0">
                <a:effectLst/>
              </a:rPr>
              <a:t>are limited to our own single perspective. </a:t>
            </a:r>
            <a:r>
              <a:rPr lang="en-CA" sz="1800" dirty="0" smtClean="0">
                <a:effectLst/>
              </a:rPr>
              <a:t>We </a:t>
            </a:r>
            <a:r>
              <a:rPr lang="en-CA" sz="1800" dirty="0">
                <a:effectLst/>
              </a:rPr>
              <a:t>are</a:t>
            </a:r>
            <a:r>
              <a:rPr lang="en-CA" sz="1800" dirty="0" smtClean="0">
                <a:effectLst/>
              </a:rPr>
              <a:t>, alas</a:t>
            </a:r>
            <a:r>
              <a:rPr lang="en-CA" sz="1800" dirty="0">
                <a:effectLst/>
              </a:rPr>
              <a:t>, only one person, looking at the world from one place, one history, and one pattern of knowing. </a:t>
            </a:r>
            <a:endParaRPr lang="en-CA" sz="1800" dirty="0">
              <a:effectLst/>
            </a:endParaRPr>
          </a:p>
          <a:p>
            <a:r>
              <a:rPr lang="en-CA" sz="1800" dirty="0" smtClean="0">
                <a:effectLst/>
              </a:rPr>
              <a:t>A community</a:t>
            </a:r>
            <a:r>
              <a:rPr lang="en-CA" sz="1800" dirty="0">
                <a:effectLst/>
              </a:rPr>
              <a:t>, on the other hand, can see things through</a:t>
            </a:r>
            <a:br>
              <a:rPr lang="en-CA" sz="1800" dirty="0">
                <a:effectLst/>
              </a:rPr>
            </a:br>
            <a:r>
              <a:rPr lang="en-CA" sz="1800" dirty="0">
                <a:effectLst/>
              </a:rPr>
              <a:t>many eyes, many histories, and many ways of </a:t>
            </a:r>
            <a:r>
              <a:rPr lang="en-CA" sz="1800" dirty="0" smtClean="0">
                <a:effectLst/>
              </a:rPr>
              <a:t>knowing.</a:t>
            </a:r>
          </a:p>
          <a:p>
            <a:r>
              <a:rPr lang="en-CA" sz="1800" dirty="0" smtClean="0">
                <a:effectLst/>
              </a:rPr>
              <a:t> </a:t>
            </a:r>
            <a:r>
              <a:rPr lang="en-CA" sz="1800" dirty="0">
                <a:effectLst/>
              </a:rPr>
              <a:t>The question is whether it dismisses or creatively</a:t>
            </a:r>
            <a:br>
              <a:rPr lang="en-CA" sz="1800" dirty="0">
                <a:effectLst/>
              </a:rPr>
            </a:br>
            <a:r>
              <a:rPr lang="en-CA" sz="1800" dirty="0">
                <a:effectLst/>
              </a:rPr>
              <a:t>utilizes and integrates that diversity</a:t>
            </a:r>
            <a:r>
              <a:rPr lang="en-CA" sz="1800" dirty="0" smtClean="0">
                <a:effectLst/>
              </a:rPr>
              <a:t>.</a:t>
            </a:r>
            <a:endParaRPr lang="en-CA" sz="1800" dirty="0">
              <a:effectLst/>
            </a:endParaRPr>
          </a:p>
        </p:txBody>
      </p:sp>
    </p:spTree>
    <p:extLst>
      <p:ext uri="{BB962C8B-B14F-4D97-AF65-F5344CB8AC3E}">
        <p14:creationId xmlns:p14="http://schemas.microsoft.com/office/powerpoint/2010/main" val="38262506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Collective Wisdom </a:t>
            </a:r>
            <a:endParaRPr lang="en-US" dirty="0"/>
          </a:p>
        </p:txBody>
      </p:sp>
      <p:sp>
        <p:nvSpPr>
          <p:cNvPr id="3" name="Content Placeholder 2"/>
          <p:cNvSpPr>
            <a:spLocks noGrp="1"/>
          </p:cNvSpPr>
          <p:nvPr>
            <p:ph idx="1"/>
          </p:nvPr>
        </p:nvSpPr>
        <p:spPr/>
        <p:txBody>
          <a:bodyPr>
            <a:normAutofit/>
          </a:bodyPr>
          <a:lstStyle/>
          <a:p>
            <a:r>
              <a:rPr lang="en-CA" sz="2100" dirty="0">
                <a:effectLst/>
              </a:rPr>
              <a:t>Communities are wise to the extent they use </a:t>
            </a:r>
            <a:r>
              <a:rPr lang="en-CA" sz="2100" dirty="0" smtClean="0">
                <a:effectLst/>
              </a:rPr>
              <a:t>diversity </a:t>
            </a:r>
            <a:r>
              <a:rPr lang="en-CA" sz="2100" dirty="0">
                <a:effectLst/>
              </a:rPr>
              <a:t>well, in a cooperative, creative interplay of </a:t>
            </a:r>
            <a:r>
              <a:rPr lang="en-CA" sz="2100" dirty="0" smtClean="0">
                <a:effectLst/>
              </a:rPr>
              <a:t>viewpoints </a:t>
            </a:r>
            <a:r>
              <a:rPr lang="en-CA" sz="2100" dirty="0">
                <a:effectLst/>
              </a:rPr>
              <a:t>that allows the wisest, most comprehensive and</a:t>
            </a:r>
            <a:br>
              <a:rPr lang="en-CA" sz="2100" dirty="0">
                <a:effectLst/>
              </a:rPr>
            </a:br>
            <a:r>
              <a:rPr lang="en-CA" sz="2100" dirty="0">
                <a:effectLst/>
              </a:rPr>
              <a:t>powerful truths to emerge. </a:t>
            </a:r>
            <a:endParaRPr lang="en-CA" sz="2100" dirty="0" smtClean="0">
              <a:effectLst/>
            </a:endParaRPr>
          </a:p>
          <a:p>
            <a:r>
              <a:rPr lang="en-CA" sz="2100" dirty="0" smtClean="0">
                <a:effectLst/>
              </a:rPr>
              <a:t>The </a:t>
            </a:r>
            <a:r>
              <a:rPr lang="en-CA" sz="2100" dirty="0">
                <a:effectLst/>
              </a:rPr>
              <a:t>more we know how </a:t>
            </a:r>
            <a:r>
              <a:rPr lang="en-CA" sz="2100" dirty="0" smtClean="0">
                <a:effectLst/>
              </a:rPr>
              <a:t>to nurture </a:t>
            </a:r>
            <a:r>
              <a:rPr lang="en-CA" sz="2100" dirty="0">
                <a:effectLst/>
              </a:rPr>
              <a:t>and use the rich diversity of individual </a:t>
            </a:r>
            <a:r>
              <a:rPr lang="en-CA" sz="2100" dirty="0" smtClean="0">
                <a:effectLst/>
              </a:rPr>
              <a:t>views and </a:t>
            </a:r>
            <a:r>
              <a:rPr lang="en-CA" sz="2100" dirty="0">
                <a:effectLst/>
              </a:rPr>
              <a:t>capabilities within our society, the more wise </a:t>
            </a:r>
            <a:r>
              <a:rPr lang="en-CA" sz="2100" dirty="0" smtClean="0">
                <a:effectLst/>
              </a:rPr>
              <a:t>and democratic </a:t>
            </a:r>
            <a:r>
              <a:rPr lang="en-CA" sz="2100" dirty="0">
                <a:effectLst/>
              </a:rPr>
              <a:t>our society will be. We will resist </a:t>
            </a:r>
            <a:r>
              <a:rPr lang="en-CA" sz="2100" dirty="0" smtClean="0">
                <a:effectLst/>
              </a:rPr>
              <a:t>small-minded </a:t>
            </a:r>
            <a:r>
              <a:rPr lang="en-CA" sz="2100" dirty="0">
                <a:effectLst/>
              </a:rPr>
              <a:t>leadership and even the dictatorship of the</a:t>
            </a:r>
            <a:br>
              <a:rPr lang="en-CA" sz="2100" dirty="0">
                <a:effectLst/>
              </a:rPr>
            </a:br>
            <a:r>
              <a:rPr lang="en-CA" sz="2100" dirty="0">
                <a:effectLst/>
              </a:rPr>
              <a:t>majority. </a:t>
            </a:r>
          </a:p>
          <a:p>
            <a:endParaRPr lang="en-CA" sz="2100" dirty="0">
              <a:effectLst/>
            </a:endParaRPr>
          </a:p>
          <a:p>
            <a:endParaRPr lang="en-US" dirty="0"/>
          </a:p>
        </p:txBody>
      </p:sp>
    </p:spTree>
    <p:extLst>
      <p:ext uri="{BB962C8B-B14F-4D97-AF65-F5344CB8AC3E}">
        <p14:creationId xmlns:p14="http://schemas.microsoft.com/office/powerpoint/2010/main" val="15603414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1693" y="2897393"/>
            <a:ext cx="7583488" cy="1143000"/>
          </a:xfrm>
        </p:spPr>
        <p:txBody>
          <a:bodyPr/>
          <a:lstStyle/>
          <a:p>
            <a:r>
              <a:rPr lang="en-US" dirty="0"/>
              <a:t>“The role of the artist is to make the revolution irresistible” </a:t>
            </a:r>
            <a:r>
              <a:rPr lang="en-US" dirty="0" smtClean="0"/>
              <a:t/>
            </a:r>
            <a:br>
              <a:rPr lang="en-US" dirty="0" smtClean="0"/>
            </a:br>
            <a:r>
              <a:rPr lang="en-US" dirty="0"/>
              <a:t/>
            </a:r>
            <a:br>
              <a:rPr lang="en-US" dirty="0"/>
            </a:br>
            <a:r>
              <a:rPr lang="en-US" dirty="0" smtClean="0"/>
              <a:t>- </a:t>
            </a:r>
            <a:r>
              <a:rPr lang="en-CA" dirty="0">
                <a:effectLst/>
              </a:rPr>
              <a:t>Toni Cade Bambara</a:t>
            </a:r>
            <a:br>
              <a:rPr lang="en-CA" dirty="0">
                <a:effectLst/>
              </a:rPr>
            </a:br>
            <a:endParaRPr lang="en-US" dirty="0"/>
          </a:p>
        </p:txBody>
      </p:sp>
    </p:spTree>
    <p:extLst>
      <p:ext uri="{BB962C8B-B14F-4D97-AF65-F5344CB8AC3E}">
        <p14:creationId xmlns:p14="http://schemas.microsoft.com/office/powerpoint/2010/main" val="14325871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Cultural Change</a:t>
            </a:r>
            <a:endParaRPr lang="en-US" dirty="0"/>
          </a:p>
        </p:txBody>
      </p:sp>
      <p:sp>
        <p:nvSpPr>
          <p:cNvPr id="3" name="Content Placeholder 2"/>
          <p:cNvSpPr>
            <a:spLocks noGrp="1"/>
          </p:cNvSpPr>
          <p:nvPr>
            <p:ph idx="1"/>
          </p:nvPr>
        </p:nvSpPr>
        <p:spPr/>
        <p:txBody>
          <a:bodyPr>
            <a:normAutofit lnSpcReduction="10000"/>
          </a:bodyPr>
          <a:lstStyle/>
          <a:p>
            <a:r>
              <a:rPr lang="en-CA" sz="2300" dirty="0">
                <a:effectLst/>
              </a:rPr>
              <a:t>W</a:t>
            </a:r>
            <a:r>
              <a:rPr lang="en-CA" sz="2300" dirty="0" smtClean="0">
                <a:effectLst/>
              </a:rPr>
              <a:t>e </a:t>
            </a:r>
            <a:r>
              <a:rPr lang="en-CA" sz="2300" dirty="0">
                <a:effectLst/>
              </a:rPr>
              <a:t>need to </a:t>
            </a:r>
            <a:r>
              <a:rPr lang="en-CA" sz="2300" dirty="0" smtClean="0">
                <a:effectLst/>
              </a:rPr>
              <a:t>develop </a:t>
            </a:r>
            <a:r>
              <a:rPr lang="en-CA" sz="2300" dirty="0">
                <a:effectLst/>
              </a:rPr>
              <a:t>new kinds of holistic and participatory power </a:t>
            </a:r>
            <a:r>
              <a:rPr lang="en-CA" sz="2300" dirty="0" smtClean="0">
                <a:effectLst/>
              </a:rPr>
              <a:t>that transcend </a:t>
            </a:r>
            <a:r>
              <a:rPr lang="en-CA" sz="2300" dirty="0">
                <a:effectLst/>
              </a:rPr>
              <a:t>adversarial power and fragmented, </a:t>
            </a:r>
            <a:r>
              <a:rPr lang="en-CA" sz="2300" dirty="0" smtClean="0">
                <a:effectLst/>
              </a:rPr>
              <a:t>individualistic </a:t>
            </a:r>
            <a:r>
              <a:rPr lang="en-CA" sz="2300" dirty="0">
                <a:effectLst/>
              </a:rPr>
              <a:t>modes of thinking. </a:t>
            </a:r>
            <a:endParaRPr lang="en-CA" sz="2300" dirty="0" smtClean="0">
              <a:effectLst/>
            </a:endParaRPr>
          </a:p>
          <a:p>
            <a:r>
              <a:rPr lang="en-CA" sz="2300" dirty="0" smtClean="0">
                <a:effectLst/>
              </a:rPr>
              <a:t>co</a:t>
            </a:r>
            <a:r>
              <a:rPr lang="en-CA" sz="2300" dirty="0">
                <a:effectLst/>
              </a:rPr>
              <a:t>-intelligence </a:t>
            </a:r>
            <a:r>
              <a:rPr lang="en-CA" sz="2300" dirty="0" smtClean="0">
                <a:effectLst/>
              </a:rPr>
              <a:t>offers us new </a:t>
            </a:r>
            <a:r>
              <a:rPr lang="en-CA" sz="2300" dirty="0">
                <a:effectLst/>
              </a:rPr>
              <a:t>forms of citizenship </a:t>
            </a:r>
            <a:r>
              <a:rPr lang="en-CA" sz="2300" dirty="0" smtClean="0">
                <a:effectLst/>
              </a:rPr>
              <a:t>and activism: </a:t>
            </a:r>
          </a:p>
          <a:p>
            <a:pPr lvl="1"/>
            <a:r>
              <a:rPr lang="en-CA" sz="2100" dirty="0">
                <a:effectLst/>
              </a:rPr>
              <a:t>T</a:t>
            </a:r>
            <a:r>
              <a:rPr lang="en-CA" sz="2100" dirty="0" smtClean="0">
                <a:effectLst/>
              </a:rPr>
              <a:t>he </a:t>
            </a:r>
            <a:r>
              <a:rPr lang="en-CA" sz="2100" dirty="0">
                <a:effectLst/>
              </a:rPr>
              <a:t>power of systems </a:t>
            </a:r>
            <a:r>
              <a:rPr lang="en-CA" sz="2100" dirty="0" smtClean="0">
                <a:effectLst/>
              </a:rPr>
              <a:t>thinking</a:t>
            </a:r>
            <a:endParaRPr lang="en-CA" sz="2100" dirty="0">
              <a:effectLst/>
            </a:endParaRPr>
          </a:p>
          <a:p>
            <a:pPr lvl="1"/>
            <a:r>
              <a:rPr lang="en-CA" sz="2100" dirty="0">
                <a:effectLst/>
              </a:rPr>
              <a:t>T</a:t>
            </a:r>
            <a:r>
              <a:rPr lang="en-CA" sz="2100" dirty="0" smtClean="0">
                <a:effectLst/>
              </a:rPr>
              <a:t>he </a:t>
            </a:r>
            <a:r>
              <a:rPr lang="en-CA" sz="2100" dirty="0">
                <a:effectLst/>
              </a:rPr>
              <a:t>power of conversation and self-</a:t>
            </a:r>
            <a:r>
              <a:rPr lang="en-CA" sz="2100" dirty="0" smtClean="0">
                <a:effectLst/>
              </a:rPr>
              <a:t>organization</a:t>
            </a:r>
            <a:endParaRPr lang="en-CA" sz="2100" dirty="0">
              <a:effectLst/>
            </a:endParaRPr>
          </a:p>
          <a:p>
            <a:pPr lvl="1"/>
            <a:r>
              <a:rPr lang="en-CA" sz="2100" dirty="0">
                <a:effectLst/>
              </a:rPr>
              <a:t>T</a:t>
            </a:r>
            <a:r>
              <a:rPr lang="en-CA" sz="2100" dirty="0" smtClean="0">
                <a:effectLst/>
              </a:rPr>
              <a:t>he </a:t>
            </a:r>
            <a:r>
              <a:rPr lang="en-CA" sz="2100" dirty="0">
                <a:effectLst/>
              </a:rPr>
              <a:t>power of co-</a:t>
            </a:r>
            <a:r>
              <a:rPr lang="en-CA" sz="2100" dirty="0" smtClean="0">
                <a:effectLst/>
              </a:rPr>
              <a:t>creativity</a:t>
            </a:r>
            <a:endParaRPr lang="en-CA" sz="2100" dirty="0">
              <a:effectLst/>
            </a:endParaRPr>
          </a:p>
          <a:p>
            <a:pPr lvl="1"/>
            <a:r>
              <a:rPr lang="en-CA" sz="2100" dirty="0">
                <a:effectLst/>
              </a:rPr>
              <a:t>T</a:t>
            </a:r>
            <a:r>
              <a:rPr lang="en-CA" sz="2100" dirty="0" smtClean="0">
                <a:effectLst/>
              </a:rPr>
              <a:t>he </a:t>
            </a:r>
            <a:r>
              <a:rPr lang="en-CA" sz="2100" dirty="0">
                <a:effectLst/>
              </a:rPr>
              <a:t>power of holistic spirit and aliveness</a:t>
            </a:r>
          </a:p>
          <a:p>
            <a:pPr marL="0" indent="0">
              <a:buNone/>
            </a:pPr>
            <a:endParaRPr lang="en-CA" dirty="0">
              <a:effectLst/>
            </a:endParaRPr>
          </a:p>
          <a:p>
            <a:endParaRPr lang="en-US" dirty="0"/>
          </a:p>
        </p:txBody>
      </p:sp>
    </p:spTree>
    <p:extLst>
      <p:ext uri="{BB962C8B-B14F-4D97-AF65-F5344CB8AC3E}">
        <p14:creationId xmlns:p14="http://schemas.microsoft.com/office/powerpoint/2010/main" val="9741205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3200" dirty="0">
                <a:effectLst/>
              </a:rPr>
              <a:t>THE POWER OF SYSTEMS </a:t>
            </a:r>
            <a:r>
              <a:rPr lang="en-CA" sz="3200" dirty="0" smtClean="0">
                <a:effectLst/>
              </a:rPr>
              <a:t>THINKING</a:t>
            </a:r>
            <a:endParaRPr lang="en-US" dirty="0"/>
          </a:p>
        </p:txBody>
      </p:sp>
      <p:sp>
        <p:nvSpPr>
          <p:cNvPr id="3" name="Content Placeholder 2"/>
          <p:cNvSpPr>
            <a:spLocks noGrp="1"/>
          </p:cNvSpPr>
          <p:nvPr>
            <p:ph idx="1"/>
          </p:nvPr>
        </p:nvSpPr>
        <p:spPr/>
        <p:txBody>
          <a:bodyPr>
            <a:normAutofit/>
          </a:bodyPr>
          <a:lstStyle/>
          <a:p>
            <a:r>
              <a:rPr lang="en-CA" dirty="0">
                <a:effectLst/>
              </a:rPr>
              <a:t>The co-intelligent vision can increase our ability </a:t>
            </a:r>
            <a:r>
              <a:rPr lang="en-CA" dirty="0" smtClean="0">
                <a:effectLst/>
              </a:rPr>
              <a:t>to understand </a:t>
            </a:r>
            <a:r>
              <a:rPr lang="en-CA" dirty="0">
                <a:effectLst/>
              </a:rPr>
              <a:t>and engage with whole social systems. </a:t>
            </a:r>
            <a:endParaRPr lang="en-CA" dirty="0" smtClean="0">
              <a:effectLst/>
            </a:endParaRPr>
          </a:p>
          <a:p>
            <a:r>
              <a:rPr lang="en-CA" dirty="0" smtClean="0">
                <a:effectLst/>
              </a:rPr>
              <a:t>By systems we do </a:t>
            </a:r>
            <a:r>
              <a:rPr lang="en-CA" dirty="0">
                <a:effectLst/>
              </a:rPr>
              <a:t>not mean a machine, with parts that </a:t>
            </a:r>
            <a:r>
              <a:rPr lang="en-CA" dirty="0" smtClean="0">
                <a:effectLst/>
              </a:rPr>
              <a:t>need fixing </a:t>
            </a:r>
            <a:r>
              <a:rPr lang="en-CA" dirty="0">
                <a:effectLst/>
              </a:rPr>
              <a:t>or manipulating, but rather a living </a:t>
            </a:r>
            <a:r>
              <a:rPr lang="en-CA" dirty="0" smtClean="0">
                <a:effectLst/>
              </a:rPr>
              <a:t>organism</a:t>
            </a:r>
            <a:r>
              <a:rPr lang="en-CA" dirty="0">
                <a:effectLst/>
              </a:rPr>
              <a:t> </a:t>
            </a:r>
            <a:r>
              <a:rPr lang="en-CA" dirty="0" smtClean="0">
                <a:effectLst/>
              </a:rPr>
              <a:t>that </a:t>
            </a:r>
            <a:r>
              <a:rPr lang="en-CA" dirty="0">
                <a:effectLst/>
              </a:rPr>
              <a:t>has </a:t>
            </a:r>
            <a:r>
              <a:rPr lang="en-CA" dirty="0" smtClean="0">
                <a:effectLst/>
              </a:rPr>
              <a:t>needs and is </a:t>
            </a:r>
            <a:r>
              <a:rPr lang="en-CA" dirty="0">
                <a:effectLst/>
              </a:rPr>
              <a:t>capable of </a:t>
            </a:r>
            <a:r>
              <a:rPr lang="en-CA" dirty="0" smtClean="0">
                <a:effectLst/>
              </a:rPr>
              <a:t>intelligence and healing on it’s own behalf.</a:t>
            </a:r>
          </a:p>
        </p:txBody>
      </p:sp>
    </p:spTree>
    <p:extLst>
      <p:ext uri="{BB962C8B-B14F-4D97-AF65-F5344CB8AC3E}">
        <p14:creationId xmlns:p14="http://schemas.microsoft.com/office/powerpoint/2010/main" val="14675268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effectLst/>
              </a:rPr>
              <a:t> </a:t>
            </a:r>
            <a:r>
              <a:rPr lang="en-CA" sz="3200" dirty="0">
                <a:effectLst/>
              </a:rPr>
              <a:t/>
            </a:r>
            <a:br>
              <a:rPr lang="en-CA" sz="3200" dirty="0">
                <a:effectLst/>
              </a:rPr>
            </a:br>
            <a:r>
              <a:rPr lang="en-CA" sz="3200" dirty="0">
                <a:effectLst/>
              </a:rPr>
              <a:t>THE POWER OF CONVERSATION AND </a:t>
            </a:r>
            <a:r>
              <a:rPr lang="en-CA" sz="3200" dirty="0" smtClean="0">
                <a:effectLst/>
              </a:rPr>
              <a:t>SELF ORGANIZATION</a:t>
            </a:r>
            <a:r>
              <a:rPr lang="en-CA" sz="3200" dirty="0">
                <a:effectLst/>
              </a:rPr>
              <a:t/>
            </a:r>
            <a:br>
              <a:rPr lang="en-CA" sz="3200" dirty="0">
                <a:effectLst/>
              </a:rPr>
            </a:br>
            <a:endParaRPr lang="en-US" sz="3200" dirty="0"/>
          </a:p>
        </p:txBody>
      </p:sp>
      <p:sp>
        <p:nvSpPr>
          <p:cNvPr id="3" name="Content Placeholder 2"/>
          <p:cNvSpPr>
            <a:spLocks noGrp="1"/>
          </p:cNvSpPr>
          <p:nvPr>
            <p:ph idx="1"/>
          </p:nvPr>
        </p:nvSpPr>
        <p:spPr/>
        <p:txBody>
          <a:bodyPr>
            <a:normAutofit/>
          </a:bodyPr>
          <a:lstStyle/>
          <a:p>
            <a:r>
              <a:rPr lang="en-CA" dirty="0">
                <a:effectLst/>
              </a:rPr>
              <a:t>The co-intelligent vision can give us a better </a:t>
            </a:r>
            <a:r>
              <a:rPr lang="en-CA" dirty="0" smtClean="0">
                <a:effectLst/>
              </a:rPr>
              <a:t>understanding </a:t>
            </a:r>
            <a:r>
              <a:rPr lang="en-CA" dirty="0">
                <a:effectLst/>
              </a:rPr>
              <a:t>of the power of process, dialogue, listening</a:t>
            </a:r>
            <a:r>
              <a:rPr lang="en-CA" dirty="0" smtClean="0">
                <a:effectLst/>
              </a:rPr>
              <a:t>, facilitation </a:t>
            </a:r>
            <a:r>
              <a:rPr lang="en-CA" dirty="0">
                <a:effectLst/>
              </a:rPr>
              <a:t>and inquiry. </a:t>
            </a:r>
            <a:endParaRPr lang="en-CA" dirty="0" smtClean="0">
              <a:effectLst/>
            </a:endParaRPr>
          </a:p>
          <a:p>
            <a:r>
              <a:rPr lang="en-CA" dirty="0" smtClean="0">
                <a:effectLst/>
              </a:rPr>
              <a:t>Ultimately</a:t>
            </a:r>
            <a:r>
              <a:rPr lang="en-CA" dirty="0">
                <a:effectLst/>
              </a:rPr>
              <a:t>, this </a:t>
            </a:r>
            <a:r>
              <a:rPr lang="en-CA" dirty="0" smtClean="0">
                <a:effectLst/>
              </a:rPr>
              <a:t>awareness opens </a:t>
            </a:r>
            <a:r>
              <a:rPr lang="en-CA" dirty="0">
                <a:effectLst/>
              </a:rPr>
              <a:t>the door to a truly democratic activism that </a:t>
            </a:r>
            <a:r>
              <a:rPr lang="en-CA" dirty="0" smtClean="0">
                <a:effectLst/>
              </a:rPr>
              <a:t>has no </a:t>
            </a:r>
            <a:r>
              <a:rPr lang="en-CA" dirty="0">
                <a:effectLst/>
              </a:rPr>
              <a:t>agenda of its own, beyond the facilitation of a </a:t>
            </a:r>
            <a:r>
              <a:rPr lang="en-CA" dirty="0" smtClean="0">
                <a:effectLst/>
              </a:rPr>
              <a:t>truly participatory</a:t>
            </a:r>
            <a:r>
              <a:rPr lang="en-CA" dirty="0">
                <a:effectLst/>
              </a:rPr>
              <a:t>, collective voice, intelligence and will </a:t>
            </a:r>
            <a:r>
              <a:rPr lang="en-CA" dirty="0" smtClean="0">
                <a:effectLst/>
              </a:rPr>
              <a:t>of the people.</a:t>
            </a:r>
            <a:endParaRPr lang="en-CA" dirty="0">
              <a:effectLst/>
            </a:endParaRPr>
          </a:p>
          <a:p>
            <a:endParaRPr lang="en-CA" dirty="0">
              <a:effectLst/>
            </a:endParaRPr>
          </a:p>
        </p:txBody>
      </p:sp>
    </p:spTree>
    <p:extLst>
      <p:ext uri="{BB962C8B-B14F-4D97-AF65-F5344CB8AC3E}">
        <p14:creationId xmlns:p14="http://schemas.microsoft.com/office/powerpoint/2010/main" val="20435288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31660" y="1231111"/>
            <a:ext cx="7232650" cy="4291013"/>
          </a:xfrm>
        </p:spPr>
        <p:txBody>
          <a:bodyPr>
            <a:normAutofit fontScale="85000" lnSpcReduction="20000"/>
          </a:bodyPr>
          <a:lstStyle/>
          <a:p>
            <a:r>
              <a:rPr lang="en-CA" dirty="0">
                <a:effectLst/>
              </a:rPr>
              <a:t>Activism that </a:t>
            </a:r>
            <a:r>
              <a:rPr lang="en-CA" dirty="0" smtClean="0">
                <a:effectLst/>
              </a:rPr>
              <a:t>honours </a:t>
            </a:r>
            <a:r>
              <a:rPr lang="en-CA" dirty="0">
                <a:effectLst/>
              </a:rPr>
              <a:t>self-organization enables,</a:t>
            </a:r>
            <a:br>
              <a:rPr lang="en-CA" dirty="0">
                <a:effectLst/>
              </a:rPr>
            </a:br>
            <a:r>
              <a:rPr lang="en-CA" dirty="0">
                <a:effectLst/>
              </a:rPr>
              <a:t>frees, links, enlightens and empowers all existing and</a:t>
            </a:r>
            <a:br>
              <a:rPr lang="en-CA" dirty="0">
                <a:effectLst/>
              </a:rPr>
            </a:br>
            <a:r>
              <a:rPr lang="en-CA" dirty="0">
                <a:effectLst/>
              </a:rPr>
              <a:t>emerging energies toward a better community, </a:t>
            </a:r>
            <a:r>
              <a:rPr lang="en-CA" dirty="0" smtClean="0">
                <a:effectLst/>
              </a:rPr>
              <a:t>society and </a:t>
            </a:r>
            <a:r>
              <a:rPr lang="en-CA" dirty="0">
                <a:effectLst/>
              </a:rPr>
              <a:t>world. The self-organization of human life has been</a:t>
            </a:r>
            <a:r>
              <a:rPr lang="en-CA" dirty="0" smtClean="0">
                <a:effectLst/>
              </a:rPr>
              <a:t>, after </a:t>
            </a:r>
            <a:r>
              <a:rPr lang="en-CA" dirty="0">
                <a:effectLst/>
              </a:rPr>
              <a:t>all, the evolutionary mission of </a:t>
            </a:r>
            <a:r>
              <a:rPr lang="en-CA" dirty="0" smtClean="0">
                <a:effectLst/>
              </a:rPr>
              <a:t>democracy.</a:t>
            </a:r>
          </a:p>
          <a:p>
            <a:r>
              <a:rPr lang="en-CA" dirty="0" smtClean="0">
                <a:effectLst/>
              </a:rPr>
              <a:t>Co</a:t>
            </a:r>
            <a:r>
              <a:rPr lang="en-CA" dirty="0">
                <a:effectLst/>
              </a:rPr>
              <a:t>-intelligent citizenship, activism and community</a:t>
            </a:r>
            <a:br>
              <a:rPr lang="en-CA" dirty="0">
                <a:effectLst/>
              </a:rPr>
            </a:br>
            <a:r>
              <a:rPr lang="en-CA" dirty="0">
                <a:effectLst/>
              </a:rPr>
              <a:t>participation recognize that an underground river of</a:t>
            </a:r>
            <a:br>
              <a:rPr lang="en-CA" dirty="0">
                <a:effectLst/>
              </a:rPr>
            </a:br>
            <a:r>
              <a:rPr lang="en-CA" dirty="0">
                <a:effectLst/>
              </a:rPr>
              <a:t>life energy and potential wisdom runs through every</a:t>
            </a:r>
            <a:br>
              <a:rPr lang="en-CA" dirty="0">
                <a:effectLst/>
              </a:rPr>
            </a:br>
            <a:r>
              <a:rPr lang="en-CA" dirty="0">
                <a:effectLst/>
              </a:rPr>
              <a:t>person and community - a river of values, needs, </a:t>
            </a:r>
            <a:r>
              <a:rPr lang="en-CA" dirty="0" smtClean="0">
                <a:effectLst/>
              </a:rPr>
              <a:t>visions, and purposes.</a:t>
            </a:r>
          </a:p>
          <a:p>
            <a:r>
              <a:rPr lang="en-CA" dirty="0" smtClean="0">
                <a:effectLst/>
              </a:rPr>
              <a:t>This</a:t>
            </a:r>
            <a:r>
              <a:rPr lang="en-CA" dirty="0">
                <a:effectLst/>
              </a:rPr>
              <a:t> </a:t>
            </a:r>
            <a:r>
              <a:rPr lang="en-CA" dirty="0" smtClean="0">
                <a:effectLst/>
              </a:rPr>
              <a:t>river </a:t>
            </a:r>
            <a:r>
              <a:rPr lang="en-CA" dirty="0">
                <a:effectLst/>
              </a:rPr>
              <a:t>offers </a:t>
            </a:r>
            <a:r>
              <a:rPr lang="en-CA" dirty="0" smtClean="0">
                <a:effectLst/>
              </a:rPr>
              <a:t>an almost infinite resource for motivation that can evoke self-organizing energies and help people creatively work through conflicts along the way.</a:t>
            </a:r>
            <a:endParaRPr lang="en-US" dirty="0"/>
          </a:p>
        </p:txBody>
      </p:sp>
    </p:spTree>
    <p:extLst>
      <p:ext uri="{BB962C8B-B14F-4D97-AF65-F5344CB8AC3E}">
        <p14:creationId xmlns:p14="http://schemas.microsoft.com/office/powerpoint/2010/main" val="1393420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effectLst/>
              </a:rPr>
              <a:t>THE POWER OF </a:t>
            </a:r>
            <a:r>
              <a:rPr lang="en-CA" dirty="0" smtClean="0">
                <a:effectLst/>
              </a:rPr>
              <a:t/>
            </a:r>
            <a:br>
              <a:rPr lang="en-CA" dirty="0" smtClean="0">
                <a:effectLst/>
              </a:rPr>
            </a:br>
            <a:r>
              <a:rPr lang="en-CA" dirty="0" smtClean="0">
                <a:effectLst/>
              </a:rPr>
              <a:t>CO-CREATIVITY </a:t>
            </a:r>
            <a:endParaRPr lang="en-US" dirty="0"/>
          </a:p>
        </p:txBody>
      </p:sp>
      <p:sp>
        <p:nvSpPr>
          <p:cNvPr id="3" name="Content Placeholder 2"/>
          <p:cNvSpPr>
            <a:spLocks noGrp="1"/>
          </p:cNvSpPr>
          <p:nvPr>
            <p:ph idx="1"/>
          </p:nvPr>
        </p:nvSpPr>
        <p:spPr/>
        <p:txBody>
          <a:bodyPr>
            <a:normAutofit fontScale="85000" lnSpcReduction="10000"/>
          </a:bodyPr>
          <a:lstStyle/>
          <a:p>
            <a:r>
              <a:rPr lang="en-CA" dirty="0">
                <a:effectLst/>
              </a:rPr>
              <a:t>The co-intelligent vision can give us the </a:t>
            </a:r>
            <a:r>
              <a:rPr lang="en-CA" dirty="0" smtClean="0">
                <a:effectLst/>
              </a:rPr>
              <a:t>understanding </a:t>
            </a:r>
            <a:r>
              <a:rPr lang="en-CA" dirty="0">
                <a:effectLst/>
              </a:rPr>
              <a:t>that participation is an intrinsic, inevitable part </a:t>
            </a:r>
            <a:r>
              <a:rPr lang="en-CA" dirty="0" smtClean="0">
                <a:effectLst/>
              </a:rPr>
              <a:t>of life</a:t>
            </a:r>
            <a:r>
              <a:rPr lang="en-CA" dirty="0">
                <a:effectLst/>
              </a:rPr>
              <a:t>. </a:t>
            </a:r>
            <a:endParaRPr lang="en-CA" dirty="0" smtClean="0">
              <a:effectLst/>
            </a:endParaRPr>
          </a:p>
          <a:p>
            <a:r>
              <a:rPr lang="en-CA" dirty="0" smtClean="0">
                <a:effectLst/>
              </a:rPr>
              <a:t>There </a:t>
            </a:r>
            <a:r>
              <a:rPr lang="en-CA" dirty="0">
                <a:effectLst/>
              </a:rPr>
              <a:t>is no one in control, and no one on the </a:t>
            </a:r>
            <a:r>
              <a:rPr lang="en-CA" dirty="0" smtClean="0">
                <a:effectLst/>
              </a:rPr>
              <a:t>sidelines</a:t>
            </a:r>
            <a:r>
              <a:rPr lang="en-CA" dirty="0">
                <a:effectLst/>
              </a:rPr>
              <a:t>. This realization can help us flow with the co</a:t>
            </a:r>
            <a:r>
              <a:rPr lang="en-CA" dirty="0" smtClean="0">
                <a:effectLst/>
              </a:rPr>
              <a:t>-creative </a:t>
            </a:r>
            <a:r>
              <a:rPr lang="en-CA" dirty="0">
                <a:effectLst/>
              </a:rPr>
              <a:t>dance of cultural </a:t>
            </a:r>
            <a:r>
              <a:rPr lang="en-CA" dirty="0" smtClean="0">
                <a:effectLst/>
              </a:rPr>
              <a:t>transformation.</a:t>
            </a:r>
          </a:p>
          <a:p>
            <a:r>
              <a:rPr lang="en-CA" dirty="0" smtClean="0">
                <a:effectLst/>
              </a:rPr>
              <a:t>There is no One Way.  Everything and everyone has a role.  The more of the Big Picture we can see, the more we will appreciate the dance of change and the necessity of diversity.  We will find greater respect for people with different viewpoints, different gifts, and different ways of being in the  world.</a:t>
            </a:r>
            <a:endParaRPr lang="en-US" dirty="0"/>
          </a:p>
        </p:txBody>
      </p:sp>
    </p:spTree>
    <p:extLst>
      <p:ext uri="{BB962C8B-B14F-4D97-AF65-F5344CB8AC3E}">
        <p14:creationId xmlns:p14="http://schemas.microsoft.com/office/powerpoint/2010/main" val="36653741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55675" y="894588"/>
            <a:ext cx="7232650" cy="4291013"/>
          </a:xfrm>
        </p:spPr>
        <p:txBody>
          <a:bodyPr>
            <a:normAutofit fontScale="92500" lnSpcReduction="20000"/>
          </a:bodyPr>
          <a:lstStyle/>
          <a:p>
            <a:endParaRPr lang="en-CA" dirty="0" smtClean="0">
              <a:effectLst/>
            </a:endParaRPr>
          </a:p>
          <a:p>
            <a:r>
              <a:rPr lang="en-CA" dirty="0" smtClean="0">
                <a:effectLst/>
              </a:rPr>
              <a:t>This </a:t>
            </a:r>
            <a:r>
              <a:rPr lang="en-CA" dirty="0">
                <a:effectLst/>
              </a:rPr>
              <a:t>shift may lead us to greater creativity in </a:t>
            </a:r>
            <a:r>
              <a:rPr lang="en-CA" dirty="0" smtClean="0">
                <a:effectLst/>
              </a:rPr>
              <a:t>using that </a:t>
            </a:r>
            <a:r>
              <a:rPr lang="en-CA" dirty="0">
                <a:effectLst/>
              </a:rPr>
              <a:t>diversity - a creativity empowered by the many </a:t>
            </a:r>
            <a:r>
              <a:rPr lang="en-CA" dirty="0" smtClean="0">
                <a:effectLst/>
              </a:rPr>
              <a:t>tools the </a:t>
            </a:r>
            <a:r>
              <a:rPr lang="en-CA" dirty="0">
                <a:effectLst/>
              </a:rPr>
              <a:t>co-intelligence perspective brings to </a:t>
            </a:r>
            <a:r>
              <a:rPr lang="en-CA" dirty="0" smtClean="0">
                <a:effectLst/>
              </a:rPr>
              <a:t>light.</a:t>
            </a:r>
            <a:r>
              <a:rPr lang="en-US" dirty="0">
                <a:effectLst/>
              </a:rPr>
              <a:t> </a:t>
            </a:r>
            <a:endParaRPr lang="en-CA" dirty="0">
              <a:effectLst/>
            </a:endParaRPr>
          </a:p>
          <a:p>
            <a:r>
              <a:rPr lang="en-US" dirty="0" smtClean="0">
                <a:effectLst/>
              </a:rPr>
              <a:t>We can see that this dance necessarily engages our own and others’ whole selves </a:t>
            </a:r>
            <a:r>
              <a:rPr lang="mr-IN" dirty="0" smtClean="0">
                <a:effectLst/>
              </a:rPr>
              <a:t>–</a:t>
            </a:r>
            <a:r>
              <a:rPr lang="en-US" dirty="0" smtClean="0">
                <a:effectLst/>
              </a:rPr>
              <a:t> body, mind, emotion, heart, spirit, passion and all of our unique sensibilities. </a:t>
            </a:r>
          </a:p>
          <a:p>
            <a:r>
              <a:rPr lang="en-US" dirty="0" smtClean="0">
                <a:effectLst/>
              </a:rPr>
              <a:t>These human capacities are both part of the change that we want to create and also the tools to use in creating that change.</a:t>
            </a:r>
            <a:endParaRPr lang="en-CA" dirty="0">
              <a:effectLst/>
            </a:endParaRPr>
          </a:p>
          <a:p>
            <a:endParaRPr lang="en-US" dirty="0"/>
          </a:p>
        </p:txBody>
      </p:sp>
    </p:spTree>
    <p:extLst>
      <p:ext uri="{BB962C8B-B14F-4D97-AF65-F5344CB8AC3E}">
        <p14:creationId xmlns:p14="http://schemas.microsoft.com/office/powerpoint/2010/main" val="25379664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2400" dirty="0">
                <a:effectLst/>
              </a:rPr>
              <a:t>THE POWER OF HOLISTIC SPIRIT AND ALIVENESS</a:t>
            </a:r>
            <a:r>
              <a:rPr lang="en-CA" dirty="0">
                <a:effectLst/>
              </a:rPr>
              <a:t/>
            </a:r>
            <a:br>
              <a:rPr lang="en-CA" dirty="0">
                <a:effectLst/>
              </a:rPr>
            </a:br>
            <a:endParaRPr lang="en-US" dirty="0"/>
          </a:p>
        </p:txBody>
      </p:sp>
      <p:sp>
        <p:nvSpPr>
          <p:cNvPr id="3" name="Content Placeholder 2"/>
          <p:cNvSpPr>
            <a:spLocks noGrp="1"/>
          </p:cNvSpPr>
          <p:nvPr>
            <p:ph idx="1"/>
          </p:nvPr>
        </p:nvSpPr>
        <p:spPr/>
        <p:txBody>
          <a:bodyPr>
            <a:normAutofit fontScale="77500" lnSpcReduction="20000"/>
          </a:bodyPr>
          <a:lstStyle/>
          <a:p>
            <a:r>
              <a:rPr lang="en-CA" dirty="0" smtClean="0">
                <a:effectLst/>
              </a:rPr>
              <a:t>Co</a:t>
            </a:r>
            <a:r>
              <a:rPr lang="en-CA" dirty="0">
                <a:effectLst/>
              </a:rPr>
              <a:t>-intelligent citizenship and activism seek an </a:t>
            </a:r>
            <a:r>
              <a:rPr lang="en-CA" dirty="0" smtClean="0">
                <a:effectLst/>
              </a:rPr>
              <a:t>integration </a:t>
            </a:r>
            <a:r>
              <a:rPr lang="en-CA" dirty="0">
                <a:effectLst/>
              </a:rPr>
              <a:t>of what is most alive with what best serves</a:t>
            </a:r>
            <a:br>
              <a:rPr lang="en-CA" dirty="0">
                <a:effectLst/>
              </a:rPr>
            </a:br>
            <a:r>
              <a:rPr lang="en-CA" dirty="0">
                <a:effectLst/>
              </a:rPr>
              <a:t>life. Ultimately, co-intelligence is about the many ways</a:t>
            </a:r>
            <a:br>
              <a:rPr lang="en-CA" dirty="0">
                <a:effectLst/>
              </a:rPr>
            </a:br>
            <a:r>
              <a:rPr lang="en-CA" dirty="0">
                <a:effectLst/>
              </a:rPr>
              <a:t>in which life goes about nurturing its own greater alive</a:t>
            </a:r>
            <a:br>
              <a:rPr lang="en-CA" dirty="0">
                <a:effectLst/>
              </a:rPr>
            </a:br>
            <a:r>
              <a:rPr lang="en-CA" dirty="0">
                <a:effectLst/>
              </a:rPr>
              <a:t>ness.</a:t>
            </a:r>
            <a:br>
              <a:rPr lang="en-CA" dirty="0">
                <a:effectLst/>
              </a:rPr>
            </a:br>
            <a:endParaRPr lang="en-CA" dirty="0" smtClean="0">
              <a:effectLst/>
            </a:endParaRPr>
          </a:p>
          <a:p>
            <a:r>
              <a:rPr lang="en-CA" dirty="0">
                <a:effectLst/>
              </a:rPr>
              <a:t>There is a sense of spirit and energy and depth to this way of living. We sense we are part of a great story unfolding through the work we do together, which seems called into being from the very heart of the world. </a:t>
            </a:r>
          </a:p>
          <a:p>
            <a:r>
              <a:rPr lang="en-CA" dirty="0">
                <a:effectLst/>
              </a:rPr>
              <a:t>At its best, co-intelligence</a:t>
            </a:r>
            <a:br>
              <a:rPr lang="en-CA" dirty="0">
                <a:effectLst/>
              </a:rPr>
            </a:br>
            <a:r>
              <a:rPr lang="en-CA" dirty="0">
                <a:effectLst/>
              </a:rPr>
              <a:t>helps us act, as Vicki Robin says, "from that place where</a:t>
            </a:r>
            <a:br>
              <a:rPr lang="en-CA" dirty="0">
                <a:effectLst/>
              </a:rPr>
            </a:br>
            <a:r>
              <a:rPr lang="en-CA" dirty="0">
                <a:effectLst/>
              </a:rPr>
              <a:t>our joy meets the world's need."</a:t>
            </a:r>
            <a:br>
              <a:rPr lang="en-CA" dirty="0">
                <a:effectLst/>
              </a:rPr>
            </a:br>
            <a:endParaRPr lang="en-CA" dirty="0">
              <a:effectLst/>
            </a:endParaRPr>
          </a:p>
          <a:p>
            <a:endParaRPr lang="en-US" dirty="0"/>
          </a:p>
        </p:txBody>
      </p:sp>
    </p:spTree>
    <p:extLst>
      <p:ext uri="{BB962C8B-B14F-4D97-AF65-F5344CB8AC3E}">
        <p14:creationId xmlns:p14="http://schemas.microsoft.com/office/powerpoint/2010/main" val="16843286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55675" y="449510"/>
            <a:ext cx="7232650" cy="5651315"/>
          </a:xfrm>
        </p:spPr>
        <p:txBody>
          <a:bodyPr>
            <a:normAutofit fontScale="77500" lnSpcReduction="20000"/>
          </a:bodyPr>
          <a:lstStyle/>
          <a:p>
            <a:r>
              <a:rPr lang="en-CA" sz="2600" dirty="0" smtClean="0">
                <a:effectLst/>
                <a:latin typeface="+mj-lt"/>
                <a:cs typeface="Arial"/>
              </a:rPr>
              <a:t>Taking time for good conversation is hard especially as so much time is taken up with the economic activities of voluminous production and consumption.</a:t>
            </a:r>
            <a:br>
              <a:rPr lang="en-CA" sz="2600" dirty="0" smtClean="0">
                <a:effectLst/>
                <a:latin typeface="+mj-lt"/>
                <a:cs typeface="Arial"/>
              </a:rPr>
            </a:br>
            <a:endParaRPr lang="en-CA" sz="2600" dirty="0" smtClean="0">
              <a:effectLst/>
              <a:latin typeface="+mj-lt"/>
              <a:cs typeface="Arial"/>
            </a:endParaRPr>
          </a:p>
          <a:p>
            <a:r>
              <a:rPr lang="en-CA" sz="2600" dirty="0" smtClean="0">
                <a:effectLst/>
                <a:latin typeface="+mj-lt"/>
                <a:cs typeface="Arial"/>
              </a:rPr>
              <a:t>When people simplify their lives and shift their focus from “quantity of stuff” to "quality of life," they tend to take more time for good conversation. Many approaches to community-based, sustainable economics can help this happen on a broader scale. </a:t>
            </a:r>
          </a:p>
          <a:p>
            <a:r>
              <a:rPr lang="en-CA" sz="2600" dirty="0" smtClean="0">
                <a:effectLst/>
                <a:latin typeface="+mj-lt"/>
                <a:cs typeface="Arial"/>
              </a:rPr>
              <a:t>We suspect that the creation of a culture of dialogue will require a change in our economics to free up time for deeper communication, and that changing our economics will require a culture of dialogue that allows us to reflect deeply upon</a:t>
            </a:r>
            <a:br>
              <a:rPr lang="en-CA" sz="2600" dirty="0" smtClean="0">
                <a:effectLst/>
                <a:latin typeface="+mj-lt"/>
                <a:cs typeface="Arial"/>
              </a:rPr>
            </a:br>
            <a:r>
              <a:rPr lang="en-CA" sz="2600" dirty="0" smtClean="0">
                <a:effectLst/>
                <a:latin typeface="+mj-lt"/>
                <a:cs typeface="Arial"/>
              </a:rPr>
              <a:t>our current economic system and its consequences.</a:t>
            </a:r>
            <a:endParaRPr lang="en-CA" sz="2600" dirty="0">
              <a:effectLst/>
              <a:latin typeface="+mj-lt"/>
              <a:cs typeface="Arial"/>
            </a:endParaRPr>
          </a:p>
          <a:p>
            <a:endParaRPr lang="en-CA" dirty="0" smtClean="0">
              <a:effectLst/>
            </a:endParaRPr>
          </a:p>
        </p:txBody>
      </p:sp>
    </p:spTree>
    <p:extLst>
      <p:ext uri="{BB962C8B-B14F-4D97-AF65-F5344CB8AC3E}">
        <p14:creationId xmlns:p14="http://schemas.microsoft.com/office/powerpoint/2010/main" val="33694160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55675" y="1209400"/>
            <a:ext cx="7232650" cy="4291013"/>
          </a:xfrm>
        </p:spPr>
        <p:txBody>
          <a:bodyPr>
            <a:normAutofit fontScale="92500" lnSpcReduction="20000"/>
          </a:bodyPr>
          <a:lstStyle/>
          <a:p>
            <a:pPr marL="0" indent="0" algn="ctr">
              <a:buNone/>
            </a:pPr>
            <a:r>
              <a:rPr lang="en-US" sz="3200" b="1" dirty="0"/>
              <a:t>P</a:t>
            </a:r>
            <a:r>
              <a:rPr lang="en-US" sz="3200" b="1" dirty="0" smtClean="0"/>
              <a:t>erhaps </a:t>
            </a:r>
            <a:r>
              <a:rPr lang="en-US" sz="3200" b="1" dirty="0"/>
              <a:t>the jewel in the crown </a:t>
            </a:r>
            <a:r>
              <a:rPr lang="en-US" sz="3200" b="1" dirty="0"/>
              <a:t>o</a:t>
            </a:r>
            <a:r>
              <a:rPr lang="en-US" sz="3200" b="1" dirty="0" smtClean="0"/>
              <a:t>f Co-Creative </a:t>
            </a:r>
            <a:r>
              <a:rPr lang="en-US" sz="3200" b="1" dirty="0"/>
              <a:t>Culture will be a special way of exploring our differences with one another. </a:t>
            </a:r>
            <a:endParaRPr lang="en-US" sz="3200" b="1" dirty="0" smtClean="0"/>
          </a:p>
          <a:p>
            <a:pPr marL="0" indent="0" algn="ctr">
              <a:buNone/>
            </a:pPr>
            <a:endParaRPr lang="en-US" sz="3200" b="1" dirty="0"/>
          </a:p>
          <a:p>
            <a:pPr marL="0" indent="0" algn="ctr">
              <a:buNone/>
            </a:pPr>
            <a:r>
              <a:rPr lang="en-US" sz="3200" b="1" dirty="0"/>
              <a:t>The path of “living consensus,” where diversity and unity dance like fingers on a loom, joyfully weaving the deeper truth of our larger community with all life. </a:t>
            </a:r>
          </a:p>
          <a:p>
            <a:endParaRPr lang="en-US" dirty="0"/>
          </a:p>
        </p:txBody>
      </p:sp>
    </p:spTree>
    <p:extLst>
      <p:ext uri="{BB962C8B-B14F-4D97-AF65-F5344CB8AC3E}">
        <p14:creationId xmlns:p14="http://schemas.microsoft.com/office/powerpoint/2010/main" val="2699356919"/>
      </p:ext>
    </p:extLst>
  </p:cSld>
  <p:clrMapOvr>
    <a:masterClrMapping/>
  </p:clrMapOvr>
</p:sld>
</file>

<file path=ppt/theme/theme1.xml><?xml version="1.0" encoding="utf-8"?>
<a:theme xmlns:a="http://schemas.openxmlformats.org/drawingml/2006/main" name="Summer">
  <a:themeElements>
    <a:clrScheme name="Summer">
      <a:dk1>
        <a:sysClr val="windowText" lastClr="000000"/>
      </a:dk1>
      <a:lt1>
        <a:sysClr val="window" lastClr="FFFFFF"/>
      </a:lt1>
      <a:dk2>
        <a:srgbClr val="D16207"/>
      </a:dk2>
      <a:lt2>
        <a:srgbClr val="F0B31E"/>
      </a:lt2>
      <a:accent1>
        <a:srgbClr val="51A6C2"/>
      </a:accent1>
      <a:accent2>
        <a:srgbClr val="51C2A9"/>
      </a:accent2>
      <a:accent3>
        <a:srgbClr val="7EC251"/>
      </a:accent3>
      <a:accent4>
        <a:srgbClr val="E1DC53"/>
      </a:accent4>
      <a:accent5>
        <a:srgbClr val="B54721"/>
      </a:accent5>
      <a:accent6>
        <a:srgbClr val="A16BB1"/>
      </a:accent6>
      <a:hlink>
        <a:srgbClr val="A40A06"/>
      </a:hlink>
      <a:folHlink>
        <a:srgbClr val="837F16"/>
      </a:folHlink>
    </a:clrScheme>
    <a:fontScheme name="Summer">
      <a:majorFont>
        <a:latin typeface="Century Gothic"/>
        <a:ea typeface=""/>
        <a:cs typeface=""/>
        <a:font script="Jpan" typeface="ヒラギノ丸ゴ Pro W4"/>
        <a:font script="Hans" typeface="宋体"/>
        <a:font script="Hant" typeface="新細明體"/>
      </a:majorFont>
      <a:minorFont>
        <a:latin typeface="Century Gothic"/>
        <a:ea typeface=""/>
        <a:cs typeface=""/>
        <a:font script="Jpan" typeface="ヒラギノ丸ゴ Pro W4"/>
        <a:font script="Hans" typeface="宋体"/>
        <a:font script="Hant" typeface="新細明體"/>
      </a:minorFont>
    </a:fontScheme>
    <a:fmtScheme name="Summer">
      <a:fillStyleLst>
        <a:solidFill>
          <a:schemeClr val="phClr"/>
        </a:solidFill>
        <a:solidFill>
          <a:schemeClr val="phClr">
            <a:tint val="90000"/>
            <a:satMod val="135000"/>
          </a:schemeClr>
        </a:solidFill>
        <a:solidFill>
          <a:schemeClr val="phClr">
            <a:shade val="80000"/>
            <a:satMod val="110000"/>
          </a:schemeClr>
        </a:solidFill>
      </a:fillStyleLst>
      <a:lnStyleLst>
        <a:ln w="9525" cap="flat" cmpd="sng" algn="ctr">
          <a:solidFill>
            <a:schemeClr val="phClr">
              <a:satMod val="135000"/>
            </a:schemeClr>
          </a:solidFill>
          <a:prstDash val="solid"/>
        </a:ln>
        <a:ln w="25400" cap="flat" cmpd="sng" algn="ctr">
          <a:solidFill>
            <a:schemeClr val="phClr">
              <a:satMod val="150000"/>
            </a:schemeClr>
          </a:solidFill>
          <a:prstDash val="solid"/>
        </a:ln>
        <a:ln w="38100" cap="flat" cmpd="sng" algn="ctr">
          <a:solidFill>
            <a:schemeClr val="phClr">
              <a:satMod val="150000"/>
            </a:schemeClr>
          </a:solidFill>
          <a:prstDash val="solid"/>
        </a:ln>
      </a:lnStyleLst>
      <a:effectStyleLst>
        <a:effectStyle>
          <a:effectLst/>
        </a:effectStyle>
        <a:effectStyle>
          <a:effectLst>
            <a:outerShdw blurRad="76200" sx="101000" sy="101000" algn="ctr" rotWithShape="0">
              <a:srgbClr val="000000">
                <a:alpha val="50000"/>
              </a:srgbClr>
            </a:outerShdw>
            <a:reflection blurRad="12700" stA="20000" endPos="35000" dist="63500" dir="5400000" sy="-100000" rotWithShape="0"/>
          </a:effectLst>
        </a:effectStyle>
        <a:effectStyle>
          <a:effectLst>
            <a:outerShdw blurRad="127000" sx="103000" sy="103000" algn="ctr" rotWithShape="0">
              <a:srgbClr val="FFFFFF">
                <a:alpha val="65000"/>
              </a:srgbClr>
            </a:outerShdw>
          </a:effectLst>
          <a:scene3d>
            <a:camera prst="orthographicFront">
              <a:rot lat="0" lon="0" rev="0"/>
            </a:camera>
            <a:lightRig rig="morning" dir="t">
              <a:rot lat="0" lon="0" rev="1200000"/>
            </a:lightRig>
          </a:scene3d>
          <a:sp3d>
            <a:bevelT w="254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gs>
            <a:gs pos="100000">
              <a:schemeClr val="tx2"/>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Summer.thmx</Template>
  <TotalTime>82</TotalTime>
  <Words>601</Words>
  <Application>Microsoft Macintosh PowerPoint</Application>
  <PresentationFormat>On-screen Show (4:3)</PresentationFormat>
  <Paragraphs>46</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Summer</vt:lpstr>
      <vt:lpstr>North VanIsle Artist Collective + Intentional Community   Philosophy for social change + collectivism  Inspired by the book The Tao of Democracy </vt:lpstr>
      <vt:lpstr>Declaration of Intention</vt:lpstr>
      <vt:lpstr>Individual Wisdom vs. Collective </vt:lpstr>
      <vt:lpstr>Collective Wisdom </vt:lpstr>
      <vt:lpstr>“The role of the artist is to make the revolution irresistible”   - Toni Cade Bambara </vt:lpstr>
      <vt:lpstr>Cultural Change</vt:lpstr>
      <vt:lpstr>THE POWER OF SYSTEMS THINKING</vt:lpstr>
      <vt:lpstr>  THE POWER OF CONVERSATION AND SELF ORGANIZATION </vt:lpstr>
      <vt:lpstr>PowerPoint Presentation</vt:lpstr>
      <vt:lpstr>THE POWER OF  CO-CREATIVITY </vt:lpstr>
      <vt:lpstr>PowerPoint Presentation</vt:lpstr>
      <vt:lpstr>THE POWER OF HOLISTIC SPIRIT AND ALIVENESS </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North VanIsle Artist Collective, Earth Medicine Wellness Eco-Center and Intentional Community Plan</dc:title>
  <dc:creator>Jessica Luther</dc:creator>
  <cp:lastModifiedBy>Jessica Luther</cp:lastModifiedBy>
  <cp:revision>8</cp:revision>
  <dcterms:created xsi:type="dcterms:W3CDTF">2024-04-16T17:18:00Z</dcterms:created>
  <dcterms:modified xsi:type="dcterms:W3CDTF">2024-04-16T18:40:31Z</dcterms:modified>
</cp:coreProperties>
</file>